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Lst>
  <p:notesMasterIdLst>
    <p:notesMasterId r:id="rId54"/>
  </p:notesMasterIdLst>
  <p:sldIdLst>
    <p:sldId id="256" r:id="rId3"/>
    <p:sldId id="257" r:id="rId4"/>
    <p:sldId id="258" r:id="rId5"/>
    <p:sldId id="261" r:id="rId6"/>
    <p:sldId id="259" r:id="rId7"/>
    <p:sldId id="260" r:id="rId8"/>
    <p:sldId id="315" r:id="rId9"/>
    <p:sldId id="267" r:id="rId10"/>
    <p:sldId id="264" r:id="rId11"/>
    <p:sldId id="318" r:id="rId12"/>
    <p:sldId id="320" r:id="rId13"/>
    <p:sldId id="317" r:id="rId14"/>
    <p:sldId id="319" r:id="rId15"/>
    <p:sldId id="321" r:id="rId16"/>
    <p:sldId id="322" r:id="rId17"/>
    <p:sldId id="323" r:id="rId18"/>
    <p:sldId id="324" r:id="rId19"/>
    <p:sldId id="325" r:id="rId20"/>
    <p:sldId id="273" r:id="rId21"/>
    <p:sldId id="326" r:id="rId22"/>
    <p:sldId id="335" r:id="rId23"/>
    <p:sldId id="280" r:id="rId24"/>
    <p:sldId id="327" r:id="rId25"/>
    <p:sldId id="329" r:id="rId26"/>
    <p:sldId id="284" r:id="rId27"/>
    <p:sldId id="290" r:id="rId28"/>
    <p:sldId id="286" r:id="rId29"/>
    <p:sldId id="291" r:id="rId30"/>
    <p:sldId id="295" r:id="rId31"/>
    <p:sldId id="314" r:id="rId32"/>
    <p:sldId id="272" r:id="rId33"/>
    <p:sldId id="293" r:id="rId34"/>
    <p:sldId id="294"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Lst>
  <p:sldSz cx="9144000" cy="5143500" type="screen16x9"/>
  <p:notesSz cx="6858000" cy="9144000"/>
  <p:embeddedFontLst>
    <p:embeddedFont>
      <p:font typeface="Amatic SC" panose="020B0604020202020204" charset="-79"/>
      <p:regular r:id="rId55"/>
      <p:bold r:id="rId56"/>
    </p:embeddedFont>
    <p:embeddedFont>
      <p:font typeface="Calibri" panose="020F0502020204030204" pitchFamily="34" charset="0"/>
      <p:regular r:id="rId57"/>
      <p:bold r:id="rId58"/>
      <p:italic r:id="rId59"/>
      <p:boldItalic r:id="rId60"/>
    </p:embeddedFont>
    <p:embeddedFont>
      <p:font typeface="Exo" panose="020B0604020202020204" charset="0"/>
      <p:regular r:id="rId61"/>
      <p:bold r:id="rId62"/>
      <p:italic r:id="rId63"/>
      <p:boldItalic r:id="rId64"/>
    </p:embeddedFont>
    <p:embeddedFont>
      <p:font typeface="PT Sans" panose="020B0604020202020204" charset="0"/>
      <p:regular r:id="rId65"/>
      <p:bold r:id="rId66"/>
      <p:italic r:id="rId67"/>
      <p:boldItalic r:id="rId68"/>
    </p:embeddedFont>
    <p:embeddedFont>
      <p:font typeface="Roboto Medium"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FEFE"/>
    <a:srgbClr val="69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731CFD-5B8D-AB5D-1BE2-92E5EDF5A95E}" v="23" dt="2022-05-19T08:32:26.772"/>
    <p1510:client id="{1BC19E84-7D15-11ED-B67A-48476D3925A0}" v="55" dt="2022-05-19T11:16:02.886"/>
    <p1510:client id="{2F995A22-DCF6-40A9-A700-2029F0CDC47A}" v="33" dt="2022-05-19T23:29:24.817"/>
    <p1510:client id="{7DC55FC8-990A-DBF6-8CE2-DF6A46329BB4}" v="2" dt="2022-05-19T21:12:20.768"/>
    <p1510:client id="{9C330D4C-B8D2-924C-716C-D3B37792133C}" v="599" dt="2022-05-19T16:13:23.047"/>
    <p1510:client id="{9CC78822-8DAE-E2E1-7D9F-F7552F495152}" v="783" dt="2022-05-19T19:50:47.956"/>
    <p1510:client id="{A541A402-0190-A840-DB96-3D6D5770BBC9}" v="377" dt="2022-05-19T14:49:29.526"/>
    <p1510:client id="{B11257E0-31F8-F60A-4A55-4B2D5BF7FA35}" v="324" dt="2022-05-19T23:28:36.716"/>
    <p1510:client id="{E8BC7636-F047-ABDC-0BB0-7DAF93432BCC}" v="76" dt="2022-05-19T11:47:51.659"/>
    <p1510:client id="{FD7494B1-20B1-B9CA-5A19-FD09C6F67ECD}" v="431" dt="2022-05-19T14:03:18.109"/>
  </p1510:revLst>
</p1510:revInfo>
</file>

<file path=ppt/tableStyles.xml><?xml version="1.0" encoding="utf-8"?>
<a:tblStyleLst xmlns:a="http://schemas.openxmlformats.org/drawingml/2006/main" def="{AB21117A-291A-4492-9152-704D23F12B94}">
  <a:tblStyle styleId="{AB21117A-291A-4492-9152-704D23F12B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drina Syahla Vidyana" userId="S::18320031@mahasiswa.itb.ac.id::04faa71a-bbb9-4d5f-89f9-e14f332edf75" providerId="AD" clId="Web-{FD7494B1-20B1-B9CA-5A19-FD09C6F67ECD}"/>
    <pc:docChg chg="modSld sldOrd">
      <pc:chgData name="Shadrina Syahla Vidyana" userId="S::18320031@mahasiswa.itb.ac.id::04faa71a-bbb9-4d5f-89f9-e14f332edf75" providerId="AD" clId="Web-{FD7494B1-20B1-B9CA-5A19-FD09C6F67ECD}" dt="2022-05-19T14:03:18.109" v="405" actId="1076"/>
      <pc:docMkLst>
        <pc:docMk/>
      </pc:docMkLst>
      <pc:sldChg chg="mod modShow">
        <pc:chgData name="Shadrina Syahla Vidyana" userId="S::18320031@mahasiswa.itb.ac.id::04faa71a-bbb9-4d5f-89f9-e14f332edf75" providerId="AD" clId="Web-{FD7494B1-20B1-B9CA-5A19-FD09C6F67ECD}" dt="2022-05-19T13:29:38.485" v="156"/>
        <pc:sldMkLst>
          <pc:docMk/>
          <pc:sldMk cId="0" sldId="257"/>
        </pc:sldMkLst>
      </pc:sldChg>
      <pc:sldChg chg="modSp">
        <pc:chgData name="Shadrina Syahla Vidyana" userId="S::18320031@mahasiswa.itb.ac.id::04faa71a-bbb9-4d5f-89f9-e14f332edf75" providerId="AD" clId="Web-{FD7494B1-20B1-B9CA-5A19-FD09C6F67ECD}" dt="2022-05-19T13:28:46.812" v="140" actId="20577"/>
        <pc:sldMkLst>
          <pc:docMk/>
          <pc:sldMk cId="0" sldId="258"/>
        </pc:sldMkLst>
        <pc:spChg chg="mod">
          <ac:chgData name="Shadrina Syahla Vidyana" userId="S::18320031@mahasiswa.itb.ac.id::04faa71a-bbb9-4d5f-89f9-e14f332edf75" providerId="AD" clId="Web-{FD7494B1-20B1-B9CA-5A19-FD09C6F67ECD}" dt="2022-05-19T13:28:46.812" v="140" actId="20577"/>
          <ac:spMkLst>
            <pc:docMk/>
            <pc:sldMk cId="0" sldId="258"/>
            <ac:spMk id="2756" creationId="{00000000-0000-0000-0000-000000000000}"/>
          </ac:spMkLst>
        </pc:spChg>
      </pc:sldChg>
      <pc:sldChg chg="modSp ord">
        <pc:chgData name="Shadrina Syahla Vidyana" userId="S::18320031@mahasiswa.itb.ac.id::04faa71a-bbb9-4d5f-89f9-e14f332edf75" providerId="AD" clId="Web-{FD7494B1-20B1-B9CA-5A19-FD09C6F67ECD}" dt="2022-05-19T13:44:56.240" v="306" actId="20577"/>
        <pc:sldMkLst>
          <pc:docMk/>
          <pc:sldMk cId="0" sldId="259"/>
        </pc:sldMkLst>
        <pc:spChg chg="mod">
          <ac:chgData name="Shadrina Syahla Vidyana" userId="S::18320031@mahasiswa.itb.ac.id::04faa71a-bbb9-4d5f-89f9-e14f332edf75" providerId="AD" clId="Web-{FD7494B1-20B1-B9CA-5A19-FD09C6F67ECD}" dt="2022-05-19T13:44:45.240" v="304" actId="20577"/>
          <ac:spMkLst>
            <pc:docMk/>
            <pc:sldMk cId="0" sldId="259"/>
            <ac:spMk id="2772" creationId="{00000000-0000-0000-0000-000000000000}"/>
          </ac:spMkLst>
        </pc:spChg>
        <pc:spChg chg="mod">
          <ac:chgData name="Shadrina Syahla Vidyana" userId="S::18320031@mahasiswa.itb.ac.id::04faa71a-bbb9-4d5f-89f9-e14f332edf75" providerId="AD" clId="Web-{FD7494B1-20B1-B9CA-5A19-FD09C6F67ECD}" dt="2022-05-19T13:44:56.240" v="306" actId="20577"/>
          <ac:spMkLst>
            <pc:docMk/>
            <pc:sldMk cId="0" sldId="259"/>
            <ac:spMk id="2773" creationId="{00000000-0000-0000-0000-000000000000}"/>
          </ac:spMkLst>
        </pc:spChg>
      </pc:sldChg>
      <pc:sldChg chg="addSp modSp ord">
        <pc:chgData name="Shadrina Syahla Vidyana" userId="S::18320031@mahasiswa.itb.ac.id::04faa71a-bbb9-4d5f-89f9-e14f332edf75" providerId="AD" clId="Web-{FD7494B1-20B1-B9CA-5A19-FD09C6F67ECD}" dt="2022-05-19T13:58:02.009" v="381" actId="20577"/>
        <pc:sldMkLst>
          <pc:docMk/>
          <pc:sldMk cId="0" sldId="260"/>
        </pc:sldMkLst>
        <pc:spChg chg="add mod">
          <ac:chgData name="Shadrina Syahla Vidyana" userId="S::18320031@mahasiswa.itb.ac.id::04faa71a-bbb9-4d5f-89f9-e14f332edf75" providerId="AD" clId="Web-{FD7494B1-20B1-B9CA-5A19-FD09C6F67ECD}" dt="2022-05-19T13:58:02.009" v="381" actId="20577"/>
          <ac:spMkLst>
            <pc:docMk/>
            <pc:sldMk cId="0" sldId="260"/>
            <ac:spMk id="3" creationId="{872F9F83-84B6-277A-8F01-862898EF5DC5}"/>
          </ac:spMkLst>
        </pc:spChg>
        <pc:spChg chg="mod">
          <ac:chgData name="Shadrina Syahla Vidyana" userId="S::18320031@mahasiswa.itb.ac.id::04faa71a-bbb9-4d5f-89f9-e14f332edf75" providerId="AD" clId="Web-{FD7494B1-20B1-B9CA-5A19-FD09C6F67ECD}" dt="2022-05-19T13:57:09.711" v="363" actId="1076"/>
          <ac:spMkLst>
            <pc:docMk/>
            <pc:sldMk cId="0" sldId="260"/>
            <ac:spMk id="2824" creationId="{00000000-0000-0000-0000-000000000000}"/>
          </ac:spMkLst>
        </pc:spChg>
        <pc:spChg chg="mod">
          <ac:chgData name="Shadrina Syahla Vidyana" userId="S::18320031@mahasiswa.itb.ac.id::04faa71a-bbb9-4d5f-89f9-e14f332edf75" providerId="AD" clId="Web-{FD7494B1-20B1-B9CA-5A19-FD09C6F67ECD}" dt="2022-05-19T13:57:15.898" v="364" actId="1076"/>
          <ac:spMkLst>
            <pc:docMk/>
            <pc:sldMk cId="0" sldId="260"/>
            <ac:spMk id="2825" creationId="{00000000-0000-0000-0000-000000000000}"/>
          </ac:spMkLst>
        </pc:spChg>
        <pc:picChg chg="add mod modCrop">
          <ac:chgData name="Shadrina Syahla Vidyana" userId="S::18320031@mahasiswa.itb.ac.id::04faa71a-bbb9-4d5f-89f9-e14f332edf75" providerId="AD" clId="Web-{FD7494B1-20B1-B9CA-5A19-FD09C6F67ECD}" dt="2022-05-19T13:57:22.524" v="366" actId="1076"/>
          <ac:picMkLst>
            <pc:docMk/>
            <pc:sldMk cId="0" sldId="260"/>
            <ac:picMk id="2" creationId="{4C65474F-2B57-667F-ECC8-44171D62CA11}"/>
          </ac:picMkLst>
        </pc:picChg>
        <pc:picChg chg="add mod modCrop">
          <ac:chgData name="Shadrina Syahla Vidyana" userId="S::18320031@mahasiswa.itb.ac.id::04faa71a-bbb9-4d5f-89f9-e14f332edf75" providerId="AD" clId="Web-{FD7494B1-20B1-B9CA-5A19-FD09C6F67ECD}" dt="2022-05-19T13:57:24.758" v="367" actId="1076"/>
          <ac:picMkLst>
            <pc:docMk/>
            <pc:sldMk cId="0" sldId="260"/>
            <ac:picMk id="57" creationId="{F991585C-7BBA-D012-F8BA-84998FE6EF92}"/>
          </ac:picMkLst>
        </pc:picChg>
        <pc:picChg chg="add mod modCrop">
          <ac:chgData name="Shadrina Syahla Vidyana" userId="S::18320031@mahasiswa.itb.ac.id::04faa71a-bbb9-4d5f-89f9-e14f332edf75" providerId="AD" clId="Web-{FD7494B1-20B1-B9CA-5A19-FD09C6F67ECD}" dt="2022-05-19T13:57:18.852" v="365" actId="1076"/>
          <ac:picMkLst>
            <pc:docMk/>
            <pc:sldMk cId="0" sldId="260"/>
            <ac:picMk id="58" creationId="{7C59EC12-248A-1C4E-560E-1813C6886321}"/>
          </ac:picMkLst>
        </pc:picChg>
      </pc:sldChg>
      <pc:sldChg chg="modSp ord">
        <pc:chgData name="Shadrina Syahla Vidyana" userId="S::18320031@mahasiswa.itb.ac.id::04faa71a-bbb9-4d5f-89f9-e14f332edf75" providerId="AD" clId="Web-{FD7494B1-20B1-B9CA-5A19-FD09C6F67ECD}" dt="2022-05-19T13:26:45.138" v="84" actId="20577"/>
        <pc:sldMkLst>
          <pc:docMk/>
          <pc:sldMk cId="0" sldId="267"/>
        </pc:sldMkLst>
        <pc:spChg chg="mod">
          <ac:chgData name="Shadrina Syahla Vidyana" userId="S::18320031@mahasiswa.itb.ac.id::04faa71a-bbb9-4d5f-89f9-e14f332edf75" providerId="AD" clId="Web-{FD7494B1-20B1-B9CA-5A19-FD09C6F67ECD}" dt="2022-05-19T13:26:45.138" v="84" actId="20577"/>
          <ac:spMkLst>
            <pc:docMk/>
            <pc:sldMk cId="0" sldId="267"/>
            <ac:spMk id="3159" creationId="{00000000-0000-0000-0000-000000000000}"/>
          </ac:spMkLst>
        </pc:spChg>
      </pc:sldChg>
      <pc:sldChg chg="modSp ord">
        <pc:chgData name="Shadrina Syahla Vidyana" userId="S::18320031@mahasiswa.itb.ac.id::04faa71a-bbb9-4d5f-89f9-e14f332edf75" providerId="AD" clId="Web-{FD7494B1-20B1-B9CA-5A19-FD09C6F67ECD}" dt="2022-05-19T13:27:15.248" v="100" actId="20577"/>
        <pc:sldMkLst>
          <pc:docMk/>
          <pc:sldMk cId="0" sldId="273"/>
        </pc:sldMkLst>
        <pc:spChg chg="mod">
          <ac:chgData name="Shadrina Syahla Vidyana" userId="S::18320031@mahasiswa.itb.ac.id::04faa71a-bbb9-4d5f-89f9-e14f332edf75" providerId="AD" clId="Web-{FD7494B1-20B1-B9CA-5A19-FD09C6F67ECD}" dt="2022-05-19T13:27:15.248" v="100" actId="20577"/>
          <ac:spMkLst>
            <pc:docMk/>
            <pc:sldMk cId="0" sldId="273"/>
            <ac:spMk id="3516" creationId="{00000000-0000-0000-0000-000000000000}"/>
          </ac:spMkLst>
        </pc:spChg>
      </pc:sldChg>
      <pc:sldChg chg="modSp ord">
        <pc:chgData name="Shadrina Syahla Vidyana" userId="S::18320031@mahasiswa.itb.ac.id::04faa71a-bbb9-4d5f-89f9-e14f332edf75" providerId="AD" clId="Web-{FD7494B1-20B1-B9CA-5A19-FD09C6F67ECD}" dt="2022-05-19T13:28:01.639" v="121" actId="20577"/>
        <pc:sldMkLst>
          <pc:docMk/>
          <pc:sldMk cId="0" sldId="280"/>
        </pc:sldMkLst>
        <pc:spChg chg="mod">
          <ac:chgData name="Shadrina Syahla Vidyana" userId="S::18320031@mahasiswa.itb.ac.id::04faa71a-bbb9-4d5f-89f9-e14f332edf75" providerId="AD" clId="Web-{FD7494B1-20B1-B9CA-5A19-FD09C6F67ECD}" dt="2022-05-19T13:28:01.639" v="121" actId="20577"/>
          <ac:spMkLst>
            <pc:docMk/>
            <pc:sldMk cId="0" sldId="280"/>
            <ac:spMk id="3922" creationId="{00000000-0000-0000-0000-000000000000}"/>
          </ac:spMkLst>
        </pc:spChg>
      </pc:sldChg>
      <pc:sldChg chg="modSp ord">
        <pc:chgData name="Shadrina Syahla Vidyana" userId="S::18320031@mahasiswa.itb.ac.id::04faa71a-bbb9-4d5f-89f9-e14f332edf75" providerId="AD" clId="Web-{FD7494B1-20B1-B9CA-5A19-FD09C6F67ECD}" dt="2022-05-19T13:59:43.964" v="383" actId="20577"/>
        <pc:sldMkLst>
          <pc:docMk/>
          <pc:sldMk cId="0" sldId="281"/>
        </pc:sldMkLst>
        <pc:spChg chg="mod">
          <ac:chgData name="Shadrina Syahla Vidyana" userId="S::18320031@mahasiswa.itb.ac.id::04faa71a-bbb9-4d5f-89f9-e14f332edf75" providerId="AD" clId="Web-{FD7494B1-20B1-B9CA-5A19-FD09C6F67ECD}" dt="2022-05-19T13:59:43.964" v="383" actId="20577"/>
          <ac:spMkLst>
            <pc:docMk/>
            <pc:sldMk cId="0" sldId="281"/>
            <ac:spMk id="3980" creationId="{00000000-0000-0000-0000-000000000000}"/>
          </ac:spMkLst>
        </pc:spChg>
      </pc:sldChg>
      <pc:sldChg chg="modSp ord">
        <pc:chgData name="Shadrina Syahla Vidyana" userId="S::18320031@mahasiswa.itb.ac.id::04faa71a-bbb9-4d5f-89f9-e14f332edf75" providerId="AD" clId="Web-{FD7494B1-20B1-B9CA-5A19-FD09C6F67ECD}" dt="2022-05-19T13:28:31.343" v="137" actId="20577"/>
        <pc:sldMkLst>
          <pc:docMk/>
          <pc:sldMk cId="0" sldId="284"/>
        </pc:sldMkLst>
        <pc:spChg chg="mod">
          <ac:chgData name="Shadrina Syahla Vidyana" userId="S::18320031@mahasiswa.itb.ac.id::04faa71a-bbb9-4d5f-89f9-e14f332edf75" providerId="AD" clId="Web-{FD7494B1-20B1-B9CA-5A19-FD09C6F67ECD}" dt="2022-05-19T13:28:31.343" v="137" actId="20577"/>
          <ac:spMkLst>
            <pc:docMk/>
            <pc:sldMk cId="0" sldId="284"/>
            <ac:spMk id="4147" creationId="{00000000-0000-0000-0000-000000000000}"/>
          </ac:spMkLst>
        </pc:spChg>
      </pc:sldChg>
      <pc:sldChg chg="modSp ord">
        <pc:chgData name="Shadrina Syahla Vidyana" userId="S::18320031@mahasiswa.itb.ac.id::04faa71a-bbb9-4d5f-89f9-e14f332edf75" providerId="AD" clId="Web-{FD7494B1-20B1-B9CA-5A19-FD09C6F67ECD}" dt="2022-05-19T13:29:28.001" v="155" actId="20577"/>
        <pc:sldMkLst>
          <pc:docMk/>
          <pc:sldMk cId="0" sldId="286"/>
        </pc:sldMkLst>
        <pc:spChg chg="mod">
          <ac:chgData name="Shadrina Syahla Vidyana" userId="S::18320031@mahasiswa.itb.ac.id::04faa71a-bbb9-4d5f-89f9-e14f332edf75" providerId="AD" clId="Web-{FD7494B1-20B1-B9CA-5A19-FD09C6F67ECD}" dt="2022-05-19T13:29:28.001" v="155" actId="20577"/>
          <ac:spMkLst>
            <pc:docMk/>
            <pc:sldMk cId="0" sldId="286"/>
            <ac:spMk id="4294" creationId="{00000000-0000-0000-0000-000000000000}"/>
          </ac:spMkLst>
        </pc:spChg>
        <pc:spChg chg="mod">
          <ac:chgData name="Shadrina Syahla Vidyana" userId="S::18320031@mahasiswa.itb.ac.id::04faa71a-bbb9-4d5f-89f9-e14f332edf75" providerId="AD" clId="Web-{FD7494B1-20B1-B9CA-5A19-FD09C6F67ECD}" dt="2022-05-19T13:29:25.360" v="153" actId="20577"/>
          <ac:spMkLst>
            <pc:docMk/>
            <pc:sldMk cId="0" sldId="286"/>
            <ac:spMk id="4295" creationId="{00000000-0000-0000-0000-000000000000}"/>
          </ac:spMkLst>
        </pc:spChg>
      </pc:sldChg>
      <pc:sldChg chg="addSp delSp modSp ord">
        <pc:chgData name="Shadrina Syahla Vidyana" userId="S::18320031@mahasiswa.itb.ac.id::04faa71a-bbb9-4d5f-89f9-e14f332edf75" providerId="AD" clId="Web-{FD7494B1-20B1-B9CA-5A19-FD09C6F67ECD}" dt="2022-05-19T14:03:18.109" v="405" actId="1076"/>
        <pc:sldMkLst>
          <pc:docMk/>
          <pc:sldMk cId="1819646029" sldId="314"/>
        </pc:sldMkLst>
        <pc:spChg chg="add mod">
          <ac:chgData name="Shadrina Syahla Vidyana" userId="S::18320031@mahasiswa.itb.ac.id::04faa71a-bbb9-4d5f-89f9-e14f332edf75" providerId="AD" clId="Web-{FD7494B1-20B1-B9CA-5A19-FD09C6F67ECD}" dt="2022-05-19T13:24:45.088" v="51" actId="20577"/>
          <ac:spMkLst>
            <pc:docMk/>
            <pc:sldMk cId="1819646029" sldId="314"/>
            <ac:spMk id="3" creationId="{35DBFB21-F4E8-715D-CC53-0F2C795DA9D2}"/>
          </ac:spMkLst>
        </pc:spChg>
        <pc:spChg chg="add mod">
          <ac:chgData name="Shadrina Syahla Vidyana" userId="S::18320031@mahasiswa.itb.ac.id::04faa71a-bbb9-4d5f-89f9-e14f332edf75" providerId="AD" clId="Web-{FD7494B1-20B1-B9CA-5A19-FD09C6F67ECD}" dt="2022-05-19T13:25:45.089" v="68" actId="1076"/>
          <ac:spMkLst>
            <pc:docMk/>
            <pc:sldMk cId="1819646029" sldId="314"/>
            <ac:spMk id="14" creationId="{99A95535-CDE9-C800-8D1C-516298EF2571}"/>
          </ac:spMkLst>
        </pc:spChg>
        <pc:spChg chg="add mod">
          <ac:chgData name="Shadrina Syahla Vidyana" userId="S::18320031@mahasiswa.itb.ac.id::04faa71a-bbb9-4d5f-89f9-e14f332edf75" providerId="AD" clId="Web-{FD7494B1-20B1-B9CA-5A19-FD09C6F67ECD}" dt="2022-05-19T13:25:51.465" v="69" actId="1076"/>
          <ac:spMkLst>
            <pc:docMk/>
            <pc:sldMk cId="1819646029" sldId="314"/>
            <ac:spMk id="15" creationId="{84A78095-4034-328A-931B-29D24B3F1C3E}"/>
          </ac:spMkLst>
        </pc:spChg>
        <pc:spChg chg="add del mod">
          <ac:chgData name="Shadrina Syahla Vidyana" userId="S::18320031@mahasiswa.itb.ac.id::04faa71a-bbb9-4d5f-89f9-e14f332edf75" providerId="AD" clId="Web-{FD7494B1-20B1-B9CA-5A19-FD09C6F67ECD}" dt="2022-05-19T13:25:04.214" v="55"/>
          <ac:spMkLst>
            <pc:docMk/>
            <pc:sldMk cId="1819646029" sldId="314"/>
            <ac:spMk id="16" creationId="{8CB4448B-BB8D-69B3-E2C4-128E9005AB4C}"/>
          </ac:spMkLst>
        </pc:spChg>
        <pc:spChg chg="add mod">
          <ac:chgData name="Shadrina Syahla Vidyana" userId="S::18320031@mahasiswa.itb.ac.id::04faa71a-bbb9-4d5f-89f9-e14f332edf75" providerId="AD" clId="Web-{FD7494B1-20B1-B9CA-5A19-FD09C6F67ECD}" dt="2022-05-19T13:25:33.652" v="65" actId="20577"/>
          <ac:spMkLst>
            <pc:docMk/>
            <pc:sldMk cId="1819646029" sldId="314"/>
            <ac:spMk id="17" creationId="{2C0F299C-8E6D-D26C-ABEF-7DEA337556AC}"/>
          </ac:spMkLst>
        </pc:spChg>
        <pc:picChg chg="add del mod">
          <ac:chgData name="Shadrina Syahla Vidyana" userId="S::18320031@mahasiswa.itb.ac.id::04faa71a-bbb9-4d5f-89f9-e14f332edf75" providerId="AD" clId="Web-{FD7494B1-20B1-B9CA-5A19-FD09C6F67ECD}" dt="2022-05-19T14:00:01.168" v="385"/>
          <ac:picMkLst>
            <pc:docMk/>
            <pc:sldMk cId="1819646029" sldId="314"/>
            <ac:picMk id="2" creationId="{23B1DD87-6ED1-7FAE-45D3-ABE03F33904E}"/>
          </ac:picMkLst>
        </pc:picChg>
        <pc:picChg chg="add del mod">
          <ac:chgData name="Shadrina Syahla Vidyana" userId="S::18320031@mahasiswa.itb.ac.id::04faa71a-bbb9-4d5f-89f9-e14f332edf75" providerId="AD" clId="Web-{FD7494B1-20B1-B9CA-5A19-FD09C6F67ECD}" dt="2022-05-19T14:03:09.391" v="404" actId="1076"/>
          <ac:picMkLst>
            <pc:docMk/>
            <pc:sldMk cId="1819646029" sldId="314"/>
            <ac:picMk id="4" creationId="{DDEFA547-F500-326C-0B9D-9E982958CF69}"/>
          </ac:picMkLst>
        </pc:picChg>
        <pc:picChg chg="add mod">
          <ac:chgData name="Shadrina Syahla Vidyana" userId="S::18320031@mahasiswa.itb.ac.id::04faa71a-bbb9-4d5f-89f9-e14f332edf75" providerId="AD" clId="Web-{FD7494B1-20B1-B9CA-5A19-FD09C6F67ECD}" dt="2022-05-19T14:03:18.109" v="405" actId="1076"/>
          <ac:picMkLst>
            <pc:docMk/>
            <pc:sldMk cId="1819646029" sldId="314"/>
            <ac:picMk id="5" creationId="{5759342F-124E-66A3-442F-EB2370A5A2BF}"/>
          </ac:picMkLst>
        </pc:picChg>
        <pc:picChg chg="add mod">
          <ac:chgData name="Shadrina Syahla Vidyana" userId="S::18320031@mahasiswa.itb.ac.id::04faa71a-bbb9-4d5f-89f9-e14f332edf75" providerId="AD" clId="Web-{FD7494B1-20B1-B9CA-5A19-FD09C6F67ECD}" dt="2022-05-19T13:25:41.527" v="67" actId="1076"/>
          <ac:picMkLst>
            <pc:docMk/>
            <pc:sldMk cId="1819646029" sldId="314"/>
            <ac:picMk id="18" creationId="{19FCD4A7-EE40-80EF-1052-FD03F3D0E7F8}"/>
          </ac:picMkLst>
        </pc:picChg>
        <pc:picChg chg="add mod">
          <ac:chgData name="Shadrina Syahla Vidyana" userId="S::18320031@mahasiswa.itb.ac.id::04faa71a-bbb9-4d5f-89f9-e14f332edf75" providerId="AD" clId="Web-{FD7494B1-20B1-B9CA-5A19-FD09C6F67ECD}" dt="2022-05-19T13:25:59.980" v="72" actId="1076"/>
          <ac:picMkLst>
            <pc:docMk/>
            <pc:sldMk cId="1819646029" sldId="314"/>
            <ac:picMk id="19" creationId="{8E0F36C2-A513-B622-1CF2-45975D92D70B}"/>
          </ac:picMkLst>
        </pc:picChg>
      </pc:sldChg>
    </pc:docChg>
  </pc:docChgLst>
  <pc:docChgLst>
    <pc:chgData name="Michelle Angelina" userId="S::18320007@mahasiswa.itb.ac.id::3c0e4fae-4ef9-40fd-8ac5-c908ab3a86b1" providerId="AD" clId="Web-{9CC78822-8DAE-E2E1-7D9F-F7552F495152}"/>
    <pc:docChg chg="addSld delSld modSld sldOrd">
      <pc:chgData name="Michelle Angelina" userId="S::18320007@mahasiswa.itb.ac.id::3c0e4fae-4ef9-40fd-8ac5-c908ab3a86b1" providerId="AD" clId="Web-{9CC78822-8DAE-E2E1-7D9F-F7552F495152}" dt="2022-05-19T19:50:47.956" v="719"/>
      <pc:docMkLst>
        <pc:docMk/>
      </pc:docMkLst>
      <pc:sldChg chg="addSp delSp modSp">
        <pc:chgData name="Michelle Angelina" userId="S::18320007@mahasiswa.itb.ac.id::3c0e4fae-4ef9-40fd-8ac5-c908ab3a86b1" providerId="AD" clId="Web-{9CC78822-8DAE-E2E1-7D9F-F7552F495152}" dt="2022-05-19T19:49:46.518" v="718"/>
        <pc:sldMkLst>
          <pc:docMk/>
          <pc:sldMk cId="0" sldId="258"/>
        </pc:sldMkLst>
        <pc:spChg chg="add mod">
          <ac:chgData name="Michelle Angelina" userId="S::18320007@mahasiswa.itb.ac.id::3c0e4fae-4ef9-40fd-8ac5-c908ab3a86b1" providerId="AD" clId="Web-{9CC78822-8DAE-E2E1-7D9F-F7552F495152}" dt="2022-05-19T19:49:36.862" v="713"/>
          <ac:spMkLst>
            <pc:docMk/>
            <pc:sldMk cId="0" sldId="258"/>
            <ac:spMk id="3" creationId="{0DF4BD9E-1C04-8E69-CF9B-ED8BEDA8364B}"/>
          </ac:spMkLst>
        </pc:spChg>
        <pc:spChg chg="add mod">
          <ac:chgData name="Michelle Angelina" userId="S::18320007@mahasiswa.itb.ac.id::3c0e4fae-4ef9-40fd-8ac5-c908ab3a86b1" providerId="AD" clId="Web-{9CC78822-8DAE-E2E1-7D9F-F7552F495152}" dt="2022-05-19T19:49:38.456" v="714"/>
          <ac:spMkLst>
            <pc:docMk/>
            <pc:sldMk cId="0" sldId="258"/>
            <ac:spMk id="5" creationId="{06BAE9F7-4D7F-57FE-A880-7D69503D5695}"/>
          </ac:spMkLst>
        </pc:spChg>
        <pc:spChg chg="add mod">
          <ac:chgData name="Michelle Angelina" userId="S::18320007@mahasiswa.itb.ac.id::3c0e4fae-4ef9-40fd-8ac5-c908ab3a86b1" providerId="AD" clId="Web-{9CC78822-8DAE-E2E1-7D9F-F7552F495152}" dt="2022-05-19T19:49:40.440" v="715"/>
          <ac:spMkLst>
            <pc:docMk/>
            <pc:sldMk cId="0" sldId="258"/>
            <ac:spMk id="7" creationId="{7F4D544F-6137-0337-0D9B-B9E49EC15087}"/>
          </ac:spMkLst>
        </pc:spChg>
        <pc:spChg chg="add mod">
          <ac:chgData name="Michelle Angelina" userId="S::18320007@mahasiswa.itb.ac.id::3c0e4fae-4ef9-40fd-8ac5-c908ab3a86b1" providerId="AD" clId="Web-{9CC78822-8DAE-E2E1-7D9F-F7552F495152}" dt="2022-05-19T19:49:45.502" v="716"/>
          <ac:spMkLst>
            <pc:docMk/>
            <pc:sldMk cId="0" sldId="258"/>
            <ac:spMk id="9" creationId="{F04CB62F-FD2D-382F-BF57-FEC295662E37}"/>
          </ac:spMkLst>
        </pc:spChg>
        <pc:spChg chg="add mod">
          <ac:chgData name="Michelle Angelina" userId="S::18320007@mahasiswa.itb.ac.id::3c0e4fae-4ef9-40fd-8ac5-c908ab3a86b1" providerId="AD" clId="Web-{9CC78822-8DAE-E2E1-7D9F-F7552F495152}" dt="2022-05-19T19:49:46.127" v="717"/>
          <ac:spMkLst>
            <pc:docMk/>
            <pc:sldMk cId="0" sldId="258"/>
            <ac:spMk id="11" creationId="{DC6E6B52-D3A9-3EF3-B46E-28B95F8EAE9C}"/>
          </ac:spMkLst>
        </pc:spChg>
        <pc:spChg chg="add mod">
          <ac:chgData name="Michelle Angelina" userId="S::18320007@mahasiswa.itb.ac.id::3c0e4fae-4ef9-40fd-8ac5-c908ab3a86b1" providerId="AD" clId="Web-{9CC78822-8DAE-E2E1-7D9F-F7552F495152}" dt="2022-05-19T19:49:46.518" v="718"/>
          <ac:spMkLst>
            <pc:docMk/>
            <pc:sldMk cId="0" sldId="258"/>
            <ac:spMk id="13" creationId="{6383BFAC-15AE-0680-D92F-F3C454A6392E}"/>
          </ac:spMkLst>
        </pc:spChg>
        <pc:spChg chg="del">
          <ac:chgData name="Michelle Angelina" userId="S::18320007@mahasiswa.itb.ac.id::3c0e4fae-4ef9-40fd-8ac5-c908ab3a86b1" providerId="AD" clId="Web-{9CC78822-8DAE-E2E1-7D9F-F7552F495152}" dt="2022-05-19T19:49:36.862" v="713"/>
          <ac:spMkLst>
            <pc:docMk/>
            <pc:sldMk cId="0" sldId="258"/>
            <ac:spMk id="2745" creationId="{00000000-0000-0000-0000-000000000000}"/>
          </ac:spMkLst>
        </pc:spChg>
        <pc:spChg chg="del">
          <ac:chgData name="Michelle Angelina" userId="S::18320007@mahasiswa.itb.ac.id::3c0e4fae-4ef9-40fd-8ac5-c908ab3a86b1" providerId="AD" clId="Web-{9CC78822-8DAE-E2E1-7D9F-F7552F495152}" dt="2022-05-19T19:49:38.456" v="714"/>
          <ac:spMkLst>
            <pc:docMk/>
            <pc:sldMk cId="0" sldId="258"/>
            <ac:spMk id="2748" creationId="{00000000-0000-0000-0000-000000000000}"/>
          </ac:spMkLst>
        </pc:spChg>
        <pc:spChg chg="del">
          <ac:chgData name="Michelle Angelina" userId="S::18320007@mahasiswa.itb.ac.id::3c0e4fae-4ef9-40fd-8ac5-c908ab3a86b1" providerId="AD" clId="Web-{9CC78822-8DAE-E2E1-7D9F-F7552F495152}" dt="2022-05-19T19:49:40.440" v="715"/>
          <ac:spMkLst>
            <pc:docMk/>
            <pc:sldMk cId="0" sldId="258"/>
            <ac:spMk id="2751" creationId="{00000000-0000-0000-0000-000000000000}"/>
          </ac:spMkLst>
        </pc:spChg>
        <pc:spChg chg="del">
          <ac:chgData name="Michelle Angelina" userId="S::18320007@mahasiswa.itb.ac.id::3c0e4fae-4ef9-40fd-8ac5-c908ab3a86b1" providerId="AD" clId="Web-{9CC78822-8DAE-E2E1-7D9F-F7552F495152}" dt="2022-05-19T19:49:46.518" v="718"/>
          <ac:spMkLst>
            <pc:docMk/>
            <pc:sldMk cId="0" sldId="258"/>
            <ac:spMk id="2754" creationId="{00000000-0000-0000-0000-000000000000}"/>
          </ac:spMkLst>
        </pc:spChg>
        <pc:spChg chg="del">
          <ac:chgData name="Michelle Angelina" userId="S::18320007@mahasiswa.itb.ac.id::3c0e4fae-4ef9-40fd-8ac5-c908ab3a86b1" providerId="AD" clId="Web-{9CC78822-8DAE-E2E1-7D9F-F7552F495152}" dt="2022-05-19T19:49:46.127" v="717"/>
          <ac:spMkLst>
            <pc:docMk/>
            <pc:sldMk cId="0" sldId="258"/>
            <ac:spMk id="2757" creationId="{00000000-0000-0000-0000-000000000000}"/>
          </ac:spMkLst>
        </pc:spChg>
        <pc:spChg chg="del">
          <ac:chgData name="Michelle Angelina" userId="S::18320007@mahasiswa.itb.ac.id::3c0e4fae-4ef9-40fd-8ac5-c908ab3a86b1" providerId="AD" clId="Web-{9CC78822-8DAE-E2E1-7D9F-F7552F495152}" dt="2022-05-19T19:49:45.502" v="716"/>
          <ac:spMkLst>
            <pc:docMk/>
            <pc:sldMk cId="0" sldId="258"/>
            <ac:spMk id="2760" creationId="{00000000-0000-0000-0000-000000000000}"/>
          </ac:spMkLst>
        </pc:spChg>
      </pc:sldChg>
      <pc:sldChg chg="del">
        <pc:chgData name="Michelle Angelina" userId="S::18320007@mahasiswa.itb.ac.id::3c0e4fae-4ef9-40fd-8ac5-c908ab3a86b1" providerId="AD" clId="Web-{9CC78822-8DAE-E2E1-7D9F-F7552F495152}" dt="2022-05-19T17:04:00.718" v="524"/>
        <pc:sldMkLst>
          <pc:docMk/>
          <pc:sldMk cId="0" sldId="262"/>
        </pc:sldMkLst>
      </pc:sldChg>
      <pc:sldChg chg="del">
        <pc:chgData name="Michelle Angelina" userId="S::18320007@mahasiswa.itb.ac.id::3c0e4fae-4ef9-40fd-8ac5-c908ab3a86b1" providerId="AD" clId="Web-{9CC78822-8DAE-E2E1-7D9F-F7552F495152}" dt="2022-05-19T17:04:01.172" v="525"/>
        <pc:sldMkLst>
          <pc:docMk/>
          <pc:sldMk cId="0" sldId="263"/>
        </pc:sldMkLst>
      </pc:sldChg>
      <pc:sldChg chg="modSp">
        <pc:chgData name="Michelle Angelina" userId="S::18320007@mahasiswa.itb.ac.id::3c0e4fae-4ef9-40fd-8ac5-c908ab3a86b1" providerId="AD" clId="Web-{9CC78822-8DAE-E2E1-7D9F-F7552F495152}" dt="2022-05-19T17:14:58.285" v="675" actId="1076"/>
        <pc:sldMkLst>
          <pc:docMk/>
          <pc:sldMk cId="0" sldId="264"/>
        </pc:sldMkLst>
        <pc:spChg chg="mod">
          <ac:chgData name="Michelle Angelina" userId="S::18320007@mahasiswa.itb.ac.id::3c0e4fae-4ef9-40fd-8ac5-c908ab3a86b1" providerId="AD" clId="Web-{9CC78822-8DAE-E2E1-7D9F-F7552F495152}" dt="2022-05-19T17:13:22.472" v="609" actId="20577"/>
          <ac:spMkLst>
            <pc:docMk/>
            <pc:sldMk cId="0" sldId="264"/>
            <ac:spMk id="3015" creationId="{00000000-0000-0000-0000-000000000000}"/>
          </ac:spMkLst>
        </pc:spChg>
        <pc:spChg chg="mod">
          <ac:chgData name="Michelle Angelina" userId="S::18320007@mahasiswa.itb.ac.id::3c0e4fae-4ef9-40fd-8ac5-c908ab3a86b1" providerId="AD" clId="Web-{9CC78822-8DAE-E2E1-7D9F-F7552F495152}" dt="2022-05-19T17:13:50.363" v="633" actId="14100"/>
          <ac:spMkLst>
            <pc:docMk/>
            <pc:sldMk cId="0" sldId="264"/>
            <ac:spMk id="3017" creationId="{00000000-0000-0000-0000-000000000000}"/>
          </ac:spMkLst>
        </pc:spChg>
        <pc:spChg chg="mod">
          <ac:chgData name="Michelle Angelina" userId="S::18320007@mahasiswa.itb.ac.id::3c0e4fae-4ef9-40fd-8ac5-c908ab3a86b1" providerId="AD" clId="Web-{9CC78822-8DAE-E2E1-7D9F-F7552F495152}" dt="2022-05-19T17:14:58.285" v="675" actId="1076"/>
          <ac:spMkLst>
            <pc:docMk/>
            <pc:sldMk cId="0" sldId="264"/>
            <ac:spMk id="3019" creationId="{00000000-0000-0000-0000-000000000000}"/>
          </ac:spMkLst>
        </pc:spChg>
      </pc:sldChg>
      <pc:sldChg chg="del">
        <pc:chgData name="Michelle Angelina" userId="S::18320007@mahasiswa.itb.ac.id::3c0e4fae-4ef9-40fd-8ac5-c908ab3a86b1" providerId="AD" clId="Web-{9CC78822-8DAE-E2E1-7D9F-F7552F495152}" dt="2022-05-19T17:04:01.265" v="527"/>
        <pc:sldMkLst>
          <pc:docMk/>
          <pc:sldMk cId="0" sldId="265"/>
        </pc:sldMkLst>
      </pc:sldChg>
      <pc:sldChg chg="del">
        <pc:chgData name="Michelle Angelina" userId="S::18320007@mahasiswa.itb.ac.id::3c0e4fae-4ef9-40fd-8ac5-c908ab3a86b1" providerId="AD" clId="Web-{9CC78822-8DAE-E2E1-7D9F-F7552F495152}" dt="2022-05-19T17:04:05.531" v="528"/>
        <pc:sldMkLst>
          <pc:docMk/>
          <pc:sldMk cId="0" sldId="266"/>
        </pc:sldMkLst>
      </pc:sldChg>
      <pc:sldChg chg="addSp delSp modSp">
        <pc:chgData name="Michelle Angelina" userId="S::18320007@mahasiswa.itb.ac.id::3c0e4fae-4ef9-40fd-8ac5-c908ab3a86b1" providerId="AD" clId="Web-{9CC78822-8DAE-E2E1-7D9F-F7552F495152}" dt="2022-05-19T19:49:29.987" v="712"/>
        <pc:sldMkLst>
          <pc:docMk/>
          <pc:sldMk cId="0" sldId="267"/>
        </pc:sldMkLst>
        <pc:spChg chg="add mod">
          <ac:chgData name="Michelle Angelina" userId="S::18320007@mahasiswa.itb.ac.id::3c0e4fae-4ef9-40fd-8ac5-c908ab3a86b1" providerId="AD" clId="Web-{9CC78822-8DAE-E2E1-7D9F-F7552F495152}" dt="2022-05-19T19:49:29.987" v="712"/>
          <ac:spMkLst>
            <pc:docMk/>
            <pc:sldMk cId="0" sldId="267"/>
            <ac:spMk id="3" creationId="{043E629A-7B0A-D0EC-9665-46B55EFC0F2A}"/>
          </ac:spMkLst>
        </pc:spChg>
        <pc:spChg chg="del">
          <ac:chgData name="Michelle Angelina" userId="S::18320007@mahasiswa.itb.ac.id::3c0e4fae-4ef9-40fd-8ac5-c908ab3a86b1" providerId="AD" clId="Web-{9CC78822-8DAE-E2E1-7D9F-F7552F495152}" dt="2022-05-19T19:49:29.987" v="712"/>
          <ac:spMkLst>
            <pc:docMk/>
            <pc:sldMk cId="0" sldId="267"/>
            <ac:spMk id="3160" creationId="{00000000-0000-0000-0000-000000000000}"/>
          </ac:spMkLst>
        </pc:spChg>
      </pc:sldChg>
      <pc:sldChg chg="del">
        <pc:chgData name="Michelle Angelina" userId="S::18320007@mahasiswa.itb.ac.id::3c0e4fae-4ef9-40fd-8ac5-c908ab3a86b1" providerId="AD" clId="Web-{9CC78822-8DAE-E2E1-7D9F-F7552F495152}" dt="2022-05-19T17:04:05.953" v="529"/>
        <pc:sldMkLst>
          <pc:docMk/>
          <pc:sldMk cId="0" sldId="268"/>
        </pc:sldMkLst>
      </pc:sldChg>
      <pc:sldChg chg="del">
        <pc:chgData name="Michelle Angelina" userId="S::18320007@mahasiswa.itb.ac.id::3c0e4fae-4ef9-40fd-8ac5-c908ab3a86b1" providerId="AD" clId="Web-{9CC78822-8DAE-E2E1-7D9F-F7552F495152}" dt="2022-05-19T17:08:34.861" v="565"/>
        <pc:sldMkLst>
          <pc:docMk/>
          <pc:sldMk cId="0" sldId="269"/>
        </pc:sldMkLst>
      </pc:sldChg>
      <pc:sldChg chg="del">
        <pc:chgData name="Michelle Angelina" userId="S::18320007@mahasiswa.itb.ac.id::3c0e4fae-4ef9-40fd-8ac5-c908ab3a86b1" providerId="AD" clId="Web-{9CC78822-8DAE-E2E1-7D9F-F7552F495152}" dt="2022-05-19T17:04:20.984" v="533"/>
        <pc:sldMkLst>
          <pc:docMk/>
          <pc:sldMk cId="0" sldId="270"/>
        </pc:sldMkLst>
      </pc:sldChg>
      <pc:sldChg chg="addSp delSp del">
        <pc:chgData name="Michelle Angelina" userId="S::18320007@mahasiswa.itb.ac.id::3c0e4fae-4ef9-40fd-8ac5-c908ab3a86b1" providerId="AD" clId="Web-{9CC78822-8DAE-E2E1-7D9F-F7552F495152}" dt="2022-05-19T17:04:21.390" v="534"/>
        <pc:sldMkLst>
          <pc:docMk/>
          <pc:sldMk cId="0" sldId="271"/>
        </pc:sldMkLst>
        <pc:spChg chg="add del">
          <ac:chgData name="Michelle Angelina" userId="S::18320007@mahasiswa.itb.ac.id::3c0e4fae-4ef9-40fd-8ac5-c908ab3a86b1" providerId="AD" clId="Web-{9CC78822-8DAE-E2E1-7D9F-F7552F495152}" dt="2022-05-19T17:04:14.781" v="532"/>
          <ac:spMkLst>
            <pc:docMk/>
            <pc:sldMk cId="0" sldId="271"/>
            <ac:spMk id="2" creationId="{C117B7C4-CB39-24AE-1539-A33C71FB1B5B}"/>
          </ac:spMkLst>
        </pc:spChg>
        <pc:spChg chg="add">
          <ac:chgData name="Michelle Angelina" userId="S::18320007@mahasiswa.itb.ac.id::3c0e4fae-4ef9-40fd-8ac5-c908ab3a86b1" providerId="AD" clId="Web-{9CC78822-8DAE-E2E1-7D9F-F7552F495152}" dt="2022-05-19T17:04:12.484" v="531"/>
          <ac:spMkLst>
            <pc:docMk/>
            <pc:sldMk cId="0" sldId="271"/>
            <ac:spMk id="3" creationId="{F6DE1228-269A-EAA3-4BF7-678EB70B8ED6}"/>
          </ac:spMkLst>
        </pc:spChg>
      </pc:sldChg>
      <pc:sldChg chg="mod modShow">
        <pc:chgData name="Michelle Angelina" userId="S::18320007@mahasiswa.itb.ac.id::3c0e4fae-4ef9-40fd-8ac5-c908ab3a86b1" providerId="AD" clId="Web-{9CC78822-8DAE-E2E1-7D9F-F7552F495152}" dt="2022-05-19T17:08:58.095" v="575"/>
        <pc:sldMkLst>
          <pc:docMk/>
          <pc:sldMk cId="0" sldId="272"/>
        </pc:sldMkLst>
      </pc:sldChg>
      <pc:sldChg chg="del">
        <pc:chgData name="Michelle Angelina" userId="S::18320007@mahasiswa.itb.ac.id::3c0e4fae-4ef9-40fd-8ac5-c908ab3a86b1" providerId="AD" clId="Web-{9CC78822-8DAE-E2E1-7D9F-F7552F495152}" dt="2022-05-19T17:08:38.392" v="566"/>
        <pc:sldMkLst>
          <pc:docMk/>
          <pc:sldMk cId="0" sldId="274"/>
        </pc:sldMkLst>
      </pc:sldChg>
      <pc:sldChg chg="del">
        <pc:chgData name="Michelle Angelina" userId="S::18320007@mahasiswa.itb.ac.id::3c0e4fae-4ef9-40fd-8ac5-c908ab3a86b1" providerId="AD" clId="Web-{9CC78822-8DAE-E2E1-7D9F-F7552F495152}" dt="2022-05-19T17:08:40.064" v="568"/>
        <pc:sldMkLst>
          <pc:docMk/>
          <pc:sldMk cId="0" sldId="275"/>
        </pc:sldMkLst>
      </pc:sldChg>
      <pc:sldChg chg="del">
        <pc:chgData name="Michelle Angelina" userId="S::18320007@mahasiswa.itb.ac.id::3c0e4fae-4ef9-40fd-8ac5-c908ab3a86b1" providerId="AD" clId="Web-{9CC78822-8DAE-E2E1-7D9F-F7552F495152}" dt="2022-05-19T17:04:29.515" v="535"/>
        <pc:sldMkLst>
          <pc:docMk/>
          <pc:sldMk cId="0" sldId="276"/>
        </pc:sldMkLst>
      </pc:sldChg>
      <pc:sldChg chg="add del ord">
        <pc:chgData name="Michelle Angelina" userId="S::18320007@mahasiswa.itb.ac.id::3c0e4fae-4ef9-40fd-8ac5-c908ab3a86b1" providerId="AD" clId="Web-{9CC78822-8DAE-E2E1-7D9F-F7552F495152}" dt="2022-05-19T17:05:42.313" v="541"/>
        <pc:sldMkLst>
          <pc:docMk/>
          <pc:sldMk cId="0" sldId="277"/>
        </pc:sldMkLst>
      </pc:sldChg>
      <pc:sldChg chg="add del">
        <pc:chgData name="Michelle Angelina" userId="S::18320007@mahasiswa.itb.ac.id::3c0e4fae-4ef9-40fd-8ac5-c908ab3a86b1" providerId="AD" clId="Web-{9CC78822-8DAE-E2E1-7D9F-F7552F495152}" dt="2022-05-19T17:08:38.830" v="567"/>
        <pc:sldMkLst>
          <pc:docMk/>
          <pc:sldMk cId="0" sldId="278"/>
        </pc:sldMkLst>
      </pc:sldChg>
      <pc:sldChg chg="del">
        <pc:chgData name="Michelle Angelina" userId="S::18320007@mahasiswa.itb.ac.id::3c0e4fae-4ef9-40fd-8ac5-c908ab3a86b1" providerId="AD" clId="Web-{9CC78822-8DAE-E2E1-7D9F-F7552F495152}" dt="2022-05-19T17:08:41.626" v="569"/>
        <pc:sldMkLst>
          <pc:docMk/>
          <pc:sldMk cId="0" sldId="279"/>
        </pc:sldMkLst>
      </pc:sldChg>
      <pc:sldChg chg="modSp del">
        <pc:chgData name="Michelle Angelina" userId="S::18320007@mahasiswa.itb.ac.id::3c0e4fae-4ef9-40fd-8ac5-c908ab3a86b1" providerId="AD" clId="Web-{9CC78822-8DAE-E2E1-7D9F-F7552F495152}" dt="2022-05-19T17:03:56.812" v="523"/>
        <pc:sldMkLst>
          <pc:docMk/>
          <pc:sldMk cId="0" sldId="281"/>
        </pc:sldMkLst>
        <pc:picChg chg="mod">
          <ac:chgData name="Michelle Angelina" userId="S::18320007@mahasiswa.itb.ac.id::3c0e4fae-4ef9-40fd-8ac5-c908ab3a86b1" providerId="AD" clId="Web-{9CC78822-8DAE-E2E1-7D9F-F7552F495152}" dt="2022-05-19T16:58:10.966" v="397"/>
          <ac:picMkLst>
            <pc:docMk/>
            <pc:sldMk cId="0" sldId="281"/>
            <ac:picMk id="3984" creationId="{00000000-0000-0000-0000-000000000000}"/>
          </ac:picMkLst>
        </pc:picChg>
      </pc:sldChg>
      <pc:sldChg chg="del">
        <pc:chgData name="Michelle Angelina" userId="S::18320007@mahasiswa.itb.ac.id::3c0e4fae-4ef9-40fd-8ac5-c908ab3a86b1" providerId="AD" clId="Web-{9CC78822-8DAE-E2E1-7D9F-F7552F495152}" dt="2022-05-19T17:08:51.127" v="571"/>
        <pc:sldMkLst>
          <pc:docMk/>
          <pc:sldMk cId="0" sldId="282"/>
        </pc:sldMkLst>
      </pc:sldChg>
      <pc:sldChg chg="del">
        <pc:chgData name="Michelle Angelina" userId="S::18320007@mahasiswa.itb.ac.id::3c0e4fae-4ef9-40fd-8ac5-c908ab3a86b1" providerId="AD" clId="Web-{9CC78822-8DAE-E2E1-7D9F-F7552F495152}" dt="2022-05-19T17:08:47.627" v="570"/>
        <pc:sldMkLst>
          <pc:docMk/>
          <pc:sldMk cId="0" sldId="283"/>
        </pc:sldMkLst>
      </pc:sldChg>
      <pc:sldChg chg="addSp delSp modSp">
        <pc:chgData name="Michelle Angelina" userId="S::18320007@mahasiswa.itb.ac.id::3c0e4fae-4ef9-40fd-8ac5-c908ab3a86b1" providerId="AD" clId="Web-{9CC78822-8DAE-E2E1-7D9F-F7552F495152}" dt="2022-05-19T19:50:47.956" v="719"/>
        <pc:sldMkLst>
          <pc:docMk/>
          <pc:sldMk cId="0" sldId="284"/>
        </pc:sldMkLst>
        <pc:spChg chg="add mod">
          <ac:chgData name="Michelle Angelina" userId="S::18320007@mahasiswa.itb.ac.id::3c0e4fae-4ef9-40fd-8ac5-c908ab3a86b1" providerId="AD" clId="Web-{9CC78822-8DAE-E2E1-7D9F-F7552F495152}" dt="2022-05-19T19:50:47.956" v="719"/>
          <ac:spMkLst>
            <pc:docMk/>
            <pc:sldMk cId="0" sldId="284"/>
            <ac:spMk id="3" creationId="{25F6D128-9D76-AE31-5EF7-9B7D96FCD064}"/>
          </ac:spMkLst>
        </pc:spChg>
        <pc:spChg chg="del">
          <ac:chgData name="Michelle Angelina" userId="S::18320007@mahasiswa.itb.ac.id::3c0e4fae-4ef9-40fd-8ac5-c908ab3a86b1" providerId="AD" clId="Web-{9CC78822-8DAE-E2E1-7D9F-F7552F495152}" dt="2022-05-19T19:50:47.956" v="719"/>
          <ac:spMkLst>
            <pc:docMk/>
            <pc:sldMk cId="0" sldId="284"/>
            <ac:spMk id="4149" creationId="{00000000-0000-0000-0000-000000000000}"/>
          </ac:spMkLst>
        </pc:spChg>
      </pc:sldChg>
      <pc:sldChg chg="del">
        <pc:chgData name="Michelle Angelina" userId="S::18320007@mahasiswa.itb.ac.id::3c0e4fae-4ef9-40fd-8ac5-c908ab3a86b1" providerId="AD" clId="Web-{9CC78822-8DAE-E2E1-7D9F-F7552F495152}" dt="2022-05-19T17:08:51.564" v="572"/>
        <pc:sldMkLst>
          <pc:docMk/>
          <pc:sldMk cId="0" sldId="285"/>
        </pc:sldMkLst>
      </pc:sldChg>
      <pc:sldChg chg="del">
        <pc:chgData name="Michelle Angelina" userId="S::18320007@mahasiswa.itb.ac.id::3c0e4fae-4ef9-40fd-8ac5-c908ab3a86b1" providerId="AD" clId="Web-{9CC78822-8DAE-E2E1-7D9F-F7552F495152}" dt="2022-05-19T17:08:52.173" v="573"/>
        <pc:sldMkLst>
          <pc:docMk/>
          <pc:sldMk cId="0" sldId="287"/>
        </pc:sldMkLst>
      </pc:sldChg>
      <pc:sldChg chg="del">
        <pc:chgData name="Michelle Angelina" userId="S::18320007@mahasiswa.itb.ac.id::3c0e4fae-4ef9-40fd-8ac5-c908ab3a86b1" providerId="AD" clId="Web-{9CC78822-8DAE-E2E1-7D9F-F7552F495152}" dt="2022-05-19T17:08:52.220" v="574"/>
        <pc:sldMkLst>
          <pc:docMk/>
          <pc:sldMk cId="0" sldId="288"/>
        </pc:sldMkLst>
      </pc:sldChg>
      <pc:sldChg chg="del">
        <pc:chgData name="Michelle Angelina" userId="S::18320007@mahasiswa.itb.ac.id::3c0e4fae-4ef9-40fd-8ac5-c908ab3a86b1" providerId="AD" clId="Web-{9CC78822-8DAE-E2E1-7D9F-F7552F495152}" dt="2022-05-19T17:08:14.204" v="562"/>
        <pc:sldMkLst>
          <pc:docMk/>
          <pc:sldMk cId="0" sldId="289"/>
        </pc:sldMkLst>
      </pc:sldChg>
      <pc:sldChg chg="modSp">
        <pc:chgData name="Michelle Angelina" userId="S::18320007@mahasiswa.itb.ac.id::3c0e4fae-4ef9-40fd-8ac5-c908ab3a86b1" providerId="AD" clId="Web-{9CC78822-8DAE-E2E1-7D9F-F7552F495152}" dt="2022-05-19T17:03:16.390" v="522" actId="20577"/>
        <pc:sldMkLst>
          <pc:docMk/>
          <pc:sldMk cId="0" sldId="290"/>
        </pc:sldMkLst>
        <pc:spChg chg="mod">
          <ac:chgData name="Michelle Angelina" userId="S::18320007@mahasiswa.itb.ac.id::3c0e4fae-4ef9-40fd-8ac5-c908ab3a86b1" providerId="AD" clId="Web-{9CC78822-8DAE-E2E1-7D9F-F7552F495152}" dt="2022-05-19T16:55:58.934" v="395" actId="20577"/>
          <ac:spMkLst>
            <pc:docMk/>
            <pc:sldMk cId="0" sldId="290"/>
            <ac:spMk id="4467" creationId="{00000000-0000-0000-0000-000000000000}"/>
          </ac:spMkLst>
        </pc:spChg>
        <pc:spChg chg="mod">
          <ac:chgData name="Michelle Angelina" userId="S::18320007@mahasiswa.itb.ac.id::3c0e4fae-4ef9-40fd-8ac5-c908ab3a86b1" providerId="AD" clId="Web-{9CC78822-8DAE-E2E1-7D9F-F7552F495152}" dt="2022-05-19T17:03:16.390" v="522" actId="20577"/>
          <ac:spMkLst>
            <pc:docMk/>
            <pc:sldMk cId="0" sldId="290"/>
            <ac:spMk id="4468" creationId="{00000000-0000-0000-0000-000000000000}"/>
          </ac:spMkLst>
        </pc:spChg>
        <pc:picChg chg="mod">
          <ac:chgData name="Michelle Angelina" userId="S::18320007@mahasiswa.itb.ac.id::3c0e4fae-4ef9-40fd-8ac5-c908ab3a86b1" providerId="AD" clId="Web-{9CC78822-8DAE-E2E1-7D9F-F7552F495152}" dt="2022-05-19T16:57:41.622" v="396"/>
          <ac:picMkLst>
            <pc:docMk/>
            <pc:sldMk cId="0" sldId="290"/>
            <ac:picMk id="4476" creationId="{00000000-0000-0000-0000-000000000000}"/>
          </ac:picMkLst>
        </pc:picChg>
      </pc:sldChg>
      <pc:sldChg chg="modSp ord">
        <pc:chgData name="Michelle Angelina" userId="S::18320007@mahasiswa.itb.ac.id::3c0e4fae-4ef9-40fd-8ac5-c908ab3a86b1" providerId="AD" clId="Web-{9CC78822-8DAE-E2E1-7D9F-F7552F495152}" dt="2022-05-19T16:53:36.027" v="379" actId="20577"/>
        <pc:sldMkLst>
          <pc:docMk/>
          <pc:sldMk cId="0" sldId="291"/>
        </pc:sldMkLst>
        <pc:spChg chg="mod">
          <ac:chgData name="Michelle Angelina" userId="S::18320007@mahasiswa.itb.ac.id::3c0e4fae-4ef9-40fd-8ac5-c908ab3a86b1" providerId="AD" clId="Web-{9CC78822-8DAE-E2E1-7D9F-F7552F495152}" dt="2022-05-19T16:49:42.432" v="356" actId="1076"/>
          <ac:spMkLst>
            <pc:docMk/>
            <pc:sldMk cId="0" sldId="291"/>
            <ac:spMk id="4535" creationId="{00000000-0000-0000-0000-000000000000}"/>
          </ac:spMkLst>
        </pc:spChg>
        <pc:spChg chg="mod">
          <ac:chgData name="Michelle Angelina" userId="S::18320007@mahasiswa.itb.ac.id::3c0e4fae-4ef9-40fd-8ac5-c908ab3a86b1" providerId="AD" clId="Web-{9CC78822-8DAE-E2E1-7D9F-F7552F495152}" dt="2022-05-19T16:53:36.027" v="379" actId="20577"/>
          <ac:spMkLst>
            <pc:docMk/>
            <pc:sldMk cId="0" sldId="291"/>
            <ac:spMk id="4536" creationId="{00000000-0000-0000-0000-000000000000}"/>
          </ac:spMkLst>
        </pc:spChg>
      </pc:sldChg>
      <pc:sldChg chg="del">
        <pc:chgData name="Michelle Angelina" userId="S::18320007@mahasiswa.itb.ac.id::3c0e4fae-4ef9-40fd-8ac5-c908ab3a86b1" providerId="AD" clId="Web-{9CC78822-8DAE-E2E1-7D9F-F7552F495152}" dt="2022-05-19T17:08:17.798" v="563"/>
        <pc:sldMkLst>
          <pc:docMk/>
          <pc:sldMk cId="0" sldId="292"/>
        </pc:sldMkLst>
      </pc:sldChg>
      <pc:sldChg chg="mod modShow">
        <pc:chgData name="Michelle Angelina" userId="S::18320007@mahasiswa.itb.ac.id::3c0e4fae-4ef9-40fd-8ac5-c908ab3a86b1" providerId="AD" clId="Web-{9CC78822-8DAE-E2E1-7D9F-F7552F495152}" dt="2022-05-19T17:07:53.939" v="560"/>
        <pc:sldMkLst>
          <pc:docMk/>
          <pc:sldMk cId="0" sldId="293"/>
        </pc:sldMkLst>
      </pc:sldChg>
      <pc:sldChg chg="mod modShow">
        <pc:chgData name="Michelle Angelina" userId="S::18320007@mahasiswa.itb.ac.id::3c0e4fae-4ef9-40fd-8ac5-c908ab3a86b1" providerId="AD" clId="Web-{9CC78822-8DAE-E2E1-7D9F-F7552F495152}" dt="2022-05-19T17:08:04.673" v="561"/>
        <pc:sldMkLst>
          <pc:docMk/>
          <pc:sldMk cId="0" sldId="294"/>
        </pc:sldMkLst>
      </pc:sldChg>
      <pc:sldChg chg="addSp delSp modSp ord">
        <pc:chgData name="Michelle Angelina" userId="S::18320007@mahasiswa.itb.ac.id::3c0e4fae-4ef9-40fd-8ac5-c908ab3a86b1" providerId="AD" clId="Web-{9CC78822-8DAE-E2E1-7D9F-F7552F495152}" dt="2022-05-19T17:16:34.895" v="683" actId="20577"/>
        <pc:sldMkLst>
          <pc:docMk/>
          <pc:sldMk cId="0" sldId="295"/>
        </pc:sldMkLst>
        <pc:spChg chg="add del mod">
          <ac:chgData name="Michelle Angelina" userId="S::18320007@mahasiswa.itb.ac.id::3c0e4fae-4ef9-40fd-8ac5-c908ab3a86b1" providerId="AD" clId="Web-{9CC78822-8DAE-E2E1-7D9F-F7552F495152}" dt="2022-05-19T17:16:18.520" v="680"/>
          <ac:spMkLst>
            <pc:docMk/>
            <pc:sldMk cId="0" sldId="295"/>
            <ac:spMk id="3" creationId="{1DD20FC1-3C66-B4B6-ED7E-43271CBF319B}"/>
          </ac:spMkLst>
        </pc:spChg>
        <pc:spChg chg="mod">
          <ac:chgData name="Michelle Angelina" userId="S::18320007@mahasiswa.itb.ac.id::3c0e4fae-4ef9-40fd-8ac5-c908ab3a86b1" providerId="AD" clId="Web-{9CC78822-8DAE-E2E1-7D9F-F7552F495152}" dt="2022-05-19T17:16:34.895" v="683" actId="20577"/>
          <ac:spMkLst>
            <pc:docMk/>
            <pc:sldMk cId="0" sldId="295"/>
            <ac:spMk id="4964" creationId="{00000000-0000-0000-0000-000000000000}"/>
          </ac:spMkLst>
        </pc:spChg>
        <pc:spChg chg="del">
          <ac:chgData name="Michelle Angelina" userId="S::18320007@mahasiswa.itb.ac.id::3c0e4fae-4ef9-40fd-8ac5-c908ab3a86b1" providerId="AD" clId="Web-{9CC78822-8DAE-E2E1-7D9F-F7552F495152}" dt="2022-05-19T17:16:13.192" v="678"/>
          <ac:spMkLst>
            <pc:docMk/>
            <pc:sldMk cId="0" sldId="295"/>
            <ac:spMk id="4965" creationId="{00000000-0000-0000-0000-000000000000}"/>
          </ac:spMkLst>
        </pc:spChg>
        <pc:grpChg chg="del">
          <ac:chgData name="Michelle Angelina" userId="S::18320007@mahasiswa.itb.ac.id::3c0e4fae-4ef9-40fd-8ac5-c908ab3a86b1" providerId="AD" clId="Web-{9CC78822-8DAE-E2E1-7D9F-F7552F495152}" dt="2022-05-19T17:16:16.051" v="679"/>
          <ac:grpSpMkLst>
            <pc:docMk/>
            <pc:sldMk cId="0" sldId="295"/>
            <ac:grpSpMk id="4991" creationId="{00000000-0000-0000-0000-000000000000}"/>
          </ac:grpSpMkLst>
        </pc:grpChg>
      </pc:sldChg>
      <pc:sldChg chg="mod modShow">
        <pc:chgData name="Michelle Angelina" userId="S::18320007@mahasiswa.itb.ac.id::3c0e4fae-4ef9-40fd-8ac5-c908ab3a86b1" providerId="AD" clId="Web-{9CC78822-8DAE-E2E1-7D9F-F7552F495152}" dt="2022-05-19T17:07:40.110" v="558"/>
        <pc:sldMkLst>
          <pc:docMk/>
          <pc:sldMk cId="0" sldId="296"/>
        </pc:sldMkLst>
      </pc:sldChg>
      <pc:sldChg chg="mod modShow">
        <pc:chgData name="Michelle Angelina" userId="S::18320007@mahasiswa.itb.ac.id::3c0e4fae-4ef9-40fd-8ac5-c908ab3a86b1" providerId="AD" clId="Web-{9CC78822-8DAE-E2E1-7D9F-F7552F495152}" dt="2022-05-19T17:07:46.204" v="559"/>
        <pc:sldMkLst>
          <pc:docMk/>
          <pc:sldMk cId="0" sldId="297"/>
        </pc:sldMkLst>
      </pc:sldChg>
      <pc:sldChg chg="mod modShow">
        <pc:chgData name="Michelle Angelina" userId="S::18320007@mahasiswa.itb.ac.id::3c0e4fae-4ef9-40fd-8ac5-c908ab3a86b1" providerId="AD" clId="Web-{9CC78822-8DAE-E2E1-7D9F-F7552F495152}" dt="2022-05-19T17:07:17.735" v="555"/>
        <pc:sldMkLst>
          <pc:docMk/>
          <pc:sldMk cId="0" sldId="298"/>
        </pc:sldMkLst>
      </pc:sldChg>
      <pc:sldChg chg="mod modShow">
        <pc:chgData name="Michelle Angelina" userId="S::18320007@mahasiswa.itb.ac.id::3c0e4fae-4ef9-40fd-8ac5-c908ab3a86b1" providerId="AD" clId="Web-{9CC78822-8DAE-E2E1-7D9F-F7552F495152}" dt="2022-05-19T17:07:25.126" v="556"/>
        <pc:sldMkLst>
          <pc:docMk/>
          <pc:sldMk cId="0" sldId="299"/>
        </pc:sldMkLst>
      </pc:sldChg>
      <pc:sldChg chg="mod modShow">
        <pc:chgData name="Michelle Angelina" userId="S::18320007@mahasiswa.itb.ac.id::3c0e4fae-4ef9-40fd-8ac5-c908ab3a86b1" providerId="AD" clId="Web-{9CC78822-8DAE-E2E1-7D9F-F7552F495152}" dt="2022-05-19T17:07:28.907" v="557"/>
        <pc:sldMkLst>
          <pc:docMk/>
          <pc:sldMk cId="0" sldId="300"/>
        </pc:sldMkLst>
      </pc:sldChg>
      <pc:sldChg chg="mod modShow">
        <pc:chgData name="Michelle Angelina" userId="S::18320007@mahasiswa.itb.ac.id::3c0e4fae-4ef9-40fd-8ac5-c908ab3a86b1" providerId="AD" clId="Web-{9CC78822-8DAE-E2E1-7D9F-F7552F495152}" dt="2022-05-19T17:07:00.610" v="552"/>
        <pc:sldMkLst>
          <pc:docMk/>
          <pc:sldMk cId="0" sldId="301"/>
        </pc:sldMkLst>
      </pc:sldChg>
      <pc:sldChg chg="mod modShow">
        <pc:chgData name="Michelle Angelina" userId="S::18320007@mahasiswa.itb.ac.id::3c0e4fae-4ef9-40fd-8ac5-c908ab3a86b1" providerId="AD" clId="Web-{9CC78822-8DAE-E2E1-7D9F-F7552F495152}" dt="2022-05-19T17:07:06.673" v="553"/>
        <pc:sldMkLst>
          <pc:docMk/>
          <pc:sldMk cId="0" sldId="302"/>
        </pc:sldMkLst>
      </pc:sldChg>
      <pc:sldChg chg="mod modShow">
        <pc:chgData name="Michelle Angelina" userId="S::18320007@mahasiswa.itb.ac.id::3c0e4fae-4ef9-40fd-8ac5-c908ab3a86b1" providerId="AD" clId="Web-{9CC78822-8DAE-E2E1-7D9F-F7552F495152}" dt="2022-05-19T17:07:10.657" v="554"/>
        <pc:sldMkLst>
          <pc:docMk/>
          <pc:sldMk cId="0" sldId="303"/>
        </pc:sldMkLst>
      </pc:sldChg>
      <pc:sldChg chg="mod modShow">
        <pc:chgData name="Michelle Angelina" userId="S::18320007@mahasiswa.itb.ac.id::3c0e4fae-4ef9-40fd-8ac5-c908ab3a86b1" providerId="AD" clId="Web-{9CC78822-8DAE-E2E1-7D9F-F7552F495152}" dt="2022-05-19T17:06:35.798" v="549"/>
        <pc:sldMkLst>
          <pc:docMk/>
          <pc:sldMk cId="0" sldId="304"/>
        </pc:sldMkLst>
      </pc:sldChg>
      <pc:sldChg chg="mod modShow">
        <pc:chgData name="Michelle Angelina" userId="S::18320007@mahasiswa.itb.ac.id::3c0e4fae-4ef9-40fd-8ac5-c908ab3a86b1" providerId="AD" clId="Web-{9CC78822-8DAE-E2E1-7D9F-F7552F495152}" dt="2022-05-19T17:06:38.563" v="550"/>
        <pc:sldMkLst>
          <pc:docMk/>
          <pc:sldMk cId="0" sldId="305"/>
        </pc:sldMkLst>
      </pc:sldChg>
      <pc:sldChg chg="mod modShow">
        <pc:chgData name="Michelle Angelina" userId="S::18320007@mahasiswa.itb.ac.id::3c0e4fae-4ef9-40fd-8ac5-c908ab3a86b1" providerId="AD" clId="Web-{9CC78822-8DAE-E2E1-7D9F-F7552F495152}" dt="2022-05-19T17:06:43.891" v="551"/>
        <pc:sldMkLst>
          <pc:docMk/>
          <pc:sldMk cId="0" sldId="306"/>
        </pc:sldMkLst>
      </pc:sldChg>
      <pc:sldChg chg="mod modShow">
        <pc:chgData name="Michelle Angelina" userId="S::18320007@mahasiswa.itb.ac.id::3c0e4fae-4ef9-40fd-8ac5-c908ab3a86b1" providerId="AD" clId="Web-{9CC78822-8DAE-E2E1-7D9F-F7552F495152}" dt="2022-05-19T17:06:16.047" v="546"/>
        <pc:sldMkLst>
          <pc:docMk/>
          <pc:sldMk cId="0" sldId="307"/>
        </pc:sldMkLst>
      </pc:sldChg>
      <pc:sldChg chg="mod modShow">
        <pc:chgData name="Michelle Angelina" userId="S::18320007@mahasiswa.itb.ac.id::3c0e4fae-4ef9-40fd-8ac5-c908ab3a86b1" providerId="AD" clId="Web-{9CC78822-8DAE-E2E1-7D9F-F7552F495152}" dt="2022-05-19T17:06:23.563" v="547"/>
        <pc:sldMkLst>
          <pc:docMk/>
          <pc:sldMk cId="0" sldId="308"/>
        </pc:sldMkLst>
      </pc:sldChg>
      <pc:sldChg chg="mod modShow">
        <pc:chgData name="Michelle Angelina" userId="S::18320007@mahasiswa.itb.ac.id::3c0e4fae-4ef9-40fd-8ac5-c908ab3a86b1" providerId="AD" clId="Web-{9CC78822-8DAE-E2E1-7D9F-F7552F495152}" dt="2022-05-19T17:06:30.032" v="548"/>
        <pc:sldMkLst>
          <pc:docMk/>
          <pc:sldMk cId="0" sldId="309"/>
        </pc:sldMkLst>
      </pc:sldChg>
      <pc:sldChg chg="mod modShow">
        <pc:chgData name="Michelle Angelina" userId="S::18320007@mahasiswa.itb.ac.id::3c0e4fae-4ef9-40fd-8ac5-c908ab3a86b1" providerId="AD" clId="Web-{9CC78822-8DAE-E2E1-7D9F-F7552F495152}" dt="2022-05-19T17:06:08.297" v="545"/>
        <pc:sldMkLst>
          <pc:docMk/>
          <pc:sldMk cId="0" sldId="310"/>
        </pc:sldMkLst>
      </pc:sldChg>
      <pc:sldChg chg="mod modShow">
        <pc:chgData name="Michelle Angelina" userId="S::18320007@mahasiswa.itb.ac.id::3c0e4fae-4ef9-40fd-8ac5-c908ab3a86b1" providerId="AD" clId="Web-{9CC78822-8DAE-E2E1-7D9F-F7552F495152}" dt="2022-05-19T17:06:02.969" v="544"/>
        <pc:sldMkLst>
          <pc:docMk/>
          <pc:sldMk cId="0" sldId="311"/>
        </pc:sldMkLst>
      </pc:sldChg>
      <pc:sldChg chg="mod modShow">
        <pc:chgData name="Michelle Angelina" userId="S::18320007@mahasiswa.itb.ac.id::3c0e4fae-4ef9-40fd-8ac5-c908ab3a86b1" providerId="AD" clId="Web-{9CC78822-8DAE-E2E1-7D9F-F7552F495152}" dt="2022-05-19T17:05:52.407" v="542"/>
        <pc:sldMkLst>
          <pc:docMk/>
          <pc:sldMk cId="0" sldId="312"/>
        </pc:sldMkLst>
      </pc:sldChg>
      <pc:sldChg chg="mod modShow">
        <pc:chgData name="Michelle Angelina" userId="S::18320007@mahasiswa.itb.ac.id::3c0e4fae-4ef9-40fd-8ac5-c908ab3a86b1" providerId="AD" clId="Web-{9CC78822-8DAE-E2E1-7D9F-F7552F495152}" dt="2022-05-19T17:05:56.141" v="543"/>
        <pc:sldMkLst>
          <pc:docMk/>
          <pc:sldMk cId="0" sldId="313"/>
        </pc:sldMkLst>
      </pc:sldChg>
      <pc:sldChg chg="addSp delSp modSp">
        <pc:chgData name="Michelle Angelina" userId="S::18320007@mahasiswa.itb.ac.id::3c0e4fae-4ef9-40fd-8ac5-c908ab3a86b1" providerId="AD" clId="Web-{9CC78822-8DAE-E2E1-7D9F-F7552F495152}" dt="2022-05-19T17:21:20.116" v="685"/>
        <pc:sldMkLst>
          <pc:docMk/>
          <pc:sldMk cId="1819646029" sldId="314"/>
        </pc:sldMkLst>
        <pc:spChg chg="del">
          <ac:chgData name="Michelle Angelina" userId="S::18320007@mahasiswa.itb.ac.id::3c0e4fae-4ef9-40fd-8ac5-c908ab3a86b1" providerId="AD" clId="Web-{9CC78822-8DAE-E2E1-7D9F-F7552F495152}" dt="2022-05-19T16:58:29.669" v="398"/>
          <ac:spMkLst>
            <pc:docMk/>
            <pc:sldMk cId="1819646029" sldId="314"/>
            <ac:spMk id="2" creationId="{3147A0BC-FD75-59BC-1594-B8E1558E4DD8}"/>
          </ac:spMkLst>
        </pc:spChg>
        <pc:spChg chg="add mod">
          <ac:chgData name="Michelle Angelina" userId="S::18320007@mahasiswa.itb.ac.id::3c0e4fae-4ef9-40fd-8ac5-c908ab3a86b1" providerId="AD" clId="Web-{9CC78822-8DAE-E2E1-7D9F-F7552F495152}" dt="2022-05-19T17:00:59.686" v="495" actId="1076"/>
          <ac:spMkLst>
            <pc:docMk/>
            <pc:sldMk cId="1819646029" sldId="314"/>
            <ac:spMk id="4" creationId="{8113CBBD-F7BD-99FC-FF11-3FE745378927}"/>
          </ac:spMkLst>
        </pc:spChg>
        <pc:spChg chg="add mod">
          <ac:chgData name="Michelle Angelina" userId="S::18320007@mahasiswa.itb.ac.id::3c0e4fae-4ef9-40fd-8ac5-c908ab3a86b1" providerId="AD" clId="Web-{9CC78822-8DAE-E2E1-7D9F-F7552F495152}" dt="2022-05-19T17:00:59.733" v="496" actId="1076"/>
          <ac:spMkLst>
            <pc:docMk/>
            <pc:sldMk cId="1819646029" sldId="314"/>
            <ac:spMk id="5" creationId="{DEDFB86F-5C5F-4A3E-CBF8-851424DC7C48}"/>
          </ac:spMkLst>
        </pc:spChg>
        <pc:spChg chg="add mod">
          <ac:chgData name="Michelle Angelina" userId="S::18320007@mahasiswa.itb.ac.id::3c0e4fae-4ef9-40fd-8ac5-c908ab3a86b1" providerId="AD" clId="Web-{9CC78822-8DAE-E2E1-7D9F-F7552F495152}" dt="2022-05-19T17:00:59.749" v="497" actId="1076"/>
          <ac:spMkLst>
            <pc:docMk/>
            <pc:sldMk cId="1819646029" sldId="314"/>
            <ac:spMk id="6" creationId="{6E9E4CCD-40F9-3959-D15D-AAD56C237931}"/>
          </ac:spMkLst>
        </pc:spChg>
        <pc:spChg chg="mod">
          <ac:chgData name="Michelle Angelina" userId="S::18320007@mahasiswa.itb.ac.id::3c0e4fae-4ef9-40fd-8ac5-c908ab3a86b1" providerId="AD" clId="Web-{9CC78822-8DAE-E2E1-7D9F-F7552F495152}" dt="2022-05-19T17:01:15.936" v="505" actId="1076"/>
          <ac:spMkLst>
            <pc:docMk/>
            <pc:sldMk cId="1819646029" sldId="314"/>
            <ac:spMk id="7" creationId="{8CA1E729-84E7-EBBF-11F8-B4D9F0545FA4}"/>
          </ac:spMkLst>
        </pc:spChg>
        <pc:spChg chg="mod">
          <ac:chgData name="Michelle Angelina" userId="S::18320007@mahasiswa.itb.ac.id::3c0e4fae-4ef9-40fd-8ac5-c908ab3a86b1" providerId="AD" clId="Web-{9CC78822-8DAE-E2E1-7D9F-F7552F495152}" dt="2022-05-19T17:01:11.514" v="504" actId="1076"/>
          <ac:spMkLst>
            <pc:docMk/>
            <pc:sldMk cId="1819646029" sldId="314"/>
            <ac:spMk id="8" creationId="{36DFC6EA-F931-7065-2A11-77B3FAA9C08B}"/>
          </ac:spMkLst>
        </pc:spChg>
        <pc:spChg chg="add mod">
          <ac:chgData name="Michelle Angelina" userId="S::18320007@mahasiswa.itb.ac.id::3c0e4fae-4ef9-40fd-8ac5-c908ab3a86b1" providerId="AD" clId="Web-{9CC78822-8DAE-E2E1-7D9F-F7552F495152}" dt="2022-05-19T17:00:59.811" v="499" actId="1076"/>
          <ac:spMkLst>
            <pc:docMk/>
            <pc:sldMk cId="1819646029" sldId="314"/>
            <ac:spMk id="11" creationId="{2F885E92-725A-0CFC-D98B-392E13E6CBC5}"/>
          </ac:spMkLst>
        </pc:spChg>
        <pc:spChg chg="add mod">
          <ac:chgData name="Michelle Angelina" userId="S::18320007@mahasiswa.itb.ac.id::3c0e4fae-4ef9-40fd-8ac5-c908ab3a86b1" providerId="AD" clId="Web-{9CC78822-8DAE-E2E1-7D9F-F7552F495152}" dt="2022-05-19T17:00:59.842" v="500" actId="1076"/>
          <ac:spMkLst>
            <pc:docMk/>
            <pc:sldMk cId="1819646029" sldId="314"/>
            <ac:spMk id="12" creationId="{11EF78B7-CA6C-7E38-03AD-30726A362D62}"/>
          </ac:spMkLst>
        </pc:spChg>
        <pc:spChg chg="add mod">
          <ac:chgData name="Michelle Angelina" userId="S::18320007@mahasiswa.itb.ac.id::3c0e4fae-4ef9-40fd-8ac5-c908ab3a86b1" providerId="AD" clId="Web-{9CC78822-8DAE-E2E1-7D9F-F7552F495152}" dt="2022-05-19T17:00:59.873" v="501" actId="1076"/>
          <ac:spMkLst>
            <pc:docMk/>
            <pc:sldMk cId="1819646029" sldId="314"/>
            <ac:spMk id="13" creationId="{02F00DFE-A333-7111-ABF2-568CD52422E1}"/>
          </ac:spMkLst>
        </pc:spChg>
        <pc:spChg chg="del">
          <ac:chgData name="Michelle Angelina" userId="S::18320007@mahasiswa.itb.ac.id::3c0e4fae-4ef9-40fd-8ac5-c908ab3a86b1" providerId="AD" clId="Web-{9CC78822-8DAE-E2E1-7D9F-F7552F495152}" dt="2022-05-19T16:58:35.935" v="404"/>
          <ac:spMkLst>
            <pc:docMk/>
            <pc:sldMk cId="1819646029" sldId="314"/>
            <ac:spMk id="14" creationId="{99A95535-CDE9-C800-8D1C-516298EF2571}"/>
          </ac:spMkLst>
        </pc:spChg>
        <pc:spChg chg="del mod">
          <ac:chgData name="Michelle Angelina" userId="S::18320007@mahasiswa.itb.ac.id::3c0e4fae-4ef9-40fd-8ac5-c908ab3a86b1" providerId="AD" clId="Web-{9CC78822-8DAE-E2E1-7D9F-F7552F495152}" dt="2022-05-19T16:58:34.201" v="403"/>
          <ac:spMkLst>
            <pc:docMk/>
            <pc:sldMk cId="1819646029" sldId="314"/>
            <ac:spMk id="15" creationId="{84A78095-4034-328A-931B-29D24B3F1C3E}"/>
          </ac:spMkLst>
        </pc:spChg>
        <pc:spChg chg="del mod">
          <ac:chgData name="Michelle Angelina" userId="S::18320007@mahasiswa.itb.ac.id::3c0e4fae-4ef9-40fd-8ac5-c908ab3a86b1" providerId="AD" clId="Web-{9CC78822-8DAE-E2E1-7D9F-F7552F495152}" dt="2022-05-19T16:58:42.357" v="406"/>
          <ac:spMkLst>
            <pc:docMk/>
            <pc:sldMk cId="1819646029" sldId="314"/>
            <ac:spMk id="17" creationId="{2C0F299C-8E6D-D26C-ABEF-7DEA337556AC}"/>
          </ac:spMkLst>
        </pc:spChg>
        <pc:spChg chg="add mod">
          <ac:chgData name="Michelle Angelina" userId="S::18320007@mahasiswa.itb.ac.id::3c0e4fae-4ef9-40fd-8ac5-c908ab3a86b1" providerId="AD" clId="Web-{9CC78822-8DAE-E2E1-7D9F-F7552F495152}" dt="2022-05-19T16:59:15.888" v="427" actId="1076"/>
          <ac:spMkLst>
            <pc:docMk/>
            <pc:sldMk cId="1819646029" sldId="314"/>
            <ac:spMk id="18" creationId="{557BF159-9D03-A8A5-7FA9-4A43FD781D5F}"/>
          </ac:spMkLst>
        </pc:spChg>
        <pc:spChg chg="del">
          <ac:chgData name="Michelle Angelina" userId="S::18320007@mahasiswa.itb.ac.id::3c0e4fae-4ef9-40fd-8ac5-c908ab3a86b1" providerId="AD" clId="Web-{9CC78822-8DAE-E2E1-7D9F-F7552F495152}" dt="2022-05-19T16:58:31.263" v="400"/>
          <ac:spMkLst>
            <pc:docMk/>
            <pc:sldMk cId="1819646029" sldId="314"/>
            <ac:spMk id="22" creationId="{DFC5D76B-A792-D87A-EA5F-9AF3BE5D26B4}"/>
          </ac:spMkLst>
        </pc:spChg>
        <pc:spChg chg="del">
          <ac:chgData name="Michelle Angelina" userId="S::18320007@mahasiswa.itb.ac.id::3c0e4fae-4ef9-40fd-8ac5-c908ab3a86b1" providerId="AD" clId="Web-{9CC78822-8DAE-E2E1-7D9F-F7552F495152}" dt="2022-05-19T16:58:32.169" v="401"/>
          <ac:spMkLst>
            <pc:docMk/>
            <pc:sldMk cId="1819646029" sldId="314"/>
            <ac:spMk id="23" creationId="{25272BB2-5B40-12A3-0A8E-CE9800DC0513}"/>
          </ac:spMkLst>
        </pc:spChg>
        <pc:spChg chg="add mod">
          <ac:chgData name="Michelle Angelina" userId="S::18320007@mahasiswa.itb.ac.id::3c0e4fae-4ef9-40fd-8ac5-c908ab3a86b1" providerId="AD" clId="Web-{9CC78822-8DAE-E2E1-7D9F-F7552F495152}" dt="2022-05-19T17:00:25.920" v="488" actId="20577"/>
          <ac:spMkLst>
            <pc:docMk/>
            <pc:sldMk cId="1819646029" sldId="314"/>
            <ac:spMk id="26" creationId="{373CE5C9-E040-BD49-77D8-E8DA3EFDA908}"/>
          </ac:spMkLst>
        </pc:spChg>
        <pc:spChg chg="add mod">
          <ac:chgData name="Michelle Angelina" userId="S::18320007@mahasiswa.itb.ac.id::3c0e4fae-4ef9-40fd-8ac5-c908ab3a86b1" providerId="AD" clId="Web-{9CC78822-8DAE-E2E1-7D9F-F7552F495152}" dt="2022-05-19T17:00:44.592" v="494" actId="20577"/>
          <ac:spMkLst>
            <pc:docMk/>
            <pc:sldMk cId="1819646029" sldId="314"/>
            <ac:spMk id="28" creationId="{7F242450-7526-0F66-97FD-ABE97AE70AE5}"/>
          </ac:spMkLst>
        </pc:spChg>
        <pc:picChg chg="add mod">
          <ac:chgData name="Michelle Angelina" userId="S::18320007@mahasiswa.itb.ac.id::3c0e4fae-4ef9-40fd-8ac5-c908ab3a86b1" providerId="AD" clId="Web-{9CC78822-8DAE-E2E1-7D9F-F7552F495152}" dt="2022-05-19T17:17:26.005" v="684"/>
          <ac:picMkLst>
            <pc:docMk/>
            <pc:sldMk cId="1819646029" sldId="314"/>
            <ac:picMk id="10" creationId="{54D2804B-2292-6EEA-81BE-F15499211707}"/>
          </ac:picMkLst>
        </pc:picChg>
        <pc:picChg chg="add mod">
          <ac:chgData name="Michelle Angelina" userId="S::18320007@mahasiswa.itb.ac.id::3c0e4fae-4ef9-40fd-8ac5-c908ab3a86b1" providerId="AD" clId="Web-{9CC78822-8DAE-E2E1-7D9F-F7552F495152}" dt="2022-05-19T17:00:59.905" v="502" actId="1076"/>
          <ac:picMkLst>
            <pc:docMk/>
            <pc:sldMk cId="1819646029" sldId="314"/>
            <ac:picMk id="16" creationId="{057C02AC-3C01-158E-DBE5-7E0349AB87F3}"/>
          </ac:picMkLst>
        </pc:picChg>
        <pc:picChg chg="del">
          <ac:chgData name="Michelle Angelina" userId="S::18320007@mahasiswa.itb.ac.id::3c0e4fae-4ef9-40fd-8ac5-c908ab3a86b1" providerId="AD" clId="Web-{9CC78822-8DAE-E2E1-7D9F-F7552F495152}" dt="2022-05-19T16:58:30.701" v="399"/>
          <ac:picMkLst>
            <pc:docMk/>
            <pc:sldMk cId="1819646029" sldId="314"/>
            <ac:picMk id="20" creationId="{398F3298-2E6C-0764-3F08-A8AADF33738B}"/>
          </ac:picMkLst>
        </pc:picChg>
        <pc:picChg chg="add mod">
          <ac:chgData name="Michelle Angelina" userId="S::18320007@mahasiswa.itb.ac.id::3c0e4fae-4ef9-40fd-8ac5-c908ab3a86b1" providerId="AD" clId="Web-{9CC78822-8DAE-E2E1-7D9F-F7552F495152}" dt="2022-05-19T17:21:20.116" v="685"/>
          <ac:picMkLst>
            <pc:docMk/>
            <pc:sldMk cId="1819646029" sldId="314"/>
            <ac:picMk id="30" creationId="{32782D62-64DD-8B1B-6229-5A75FCBC1A79}"/>
          </ac:picMkLst>
        </pc:picChg>
      </pc:sldChg>
      <pc:sldChg chg="del">
        <pc:chgData name="Michelle Angelina" userId="S::18320007@mahasiswa.itb.ac.id::3c0e4fae-4ef9-40fd-8ac5-c908ab3a86b1" providerId="AD" clId="Web-{9CC78822-8DAE-E2E1-7D9F-F7552F495152}" dt="2022-05-19T17:04:01.218" v="526"/>
        <pc:sldMkLst>
          <pc:docMk/>
          <pc:sldMk cId="620635630" sldId="316"/>
        </pc:sldMkLst>
      </pc:sldChg>
      <pc:sldChg chg="addSp modSp">
        <pc:chgData name="Michelle Angelina" userId="S::18320007@mahasiswa.itb.ac.id::3c0e4fae-4ef9-40fd-8ac5-c908ab3a86b1" providerId="AD" clId="Web-{9CC78822-8DAE-E2E1-7D9F-F7552F495152}" dt="2022-05-19T16:46:44.805" v="334" actId="1076"/>
        <pc:sldMkLst>
          <pc:docMk/>
          <pc:sldMk cId="2337673905" sldId="317"/>
        </pc:sldMkLst>
        <pc:spChg chg="mod">
          <ac:chgData name="Michelle Angelina" userId="S::18320007@mahasiswa.itb.ac.id::3c0e4fae-4ef9-40fd-8ac5-c908ab3a86b1" providerId="AD" clId="Web-{9CC78822-8DAE-E2E1-7D9F-F7552F495152}" dt="2022-05-19T16:42:49.382" v="292" actId="20577"/>
          <ac:spMkLst>
            <pc:docMk/>
            <pc:sldMk cId="2337673905" sldId="317"/>
            <ac:spMk id="4206" creationId="{00000000-0000-0000-0000-000000000000}"/>
          </ac:spMkLst>
        </pc:spChg>
        <pc:spChg chg="mod">
          <ac:chgData name="Michelle Angelina" userId="S::18320007@mahasiswa.itb.ac.id::3c0e4fae-4ef9-40fd-8ac5-c908ab3a86b1" providerId="AD" clId="Web-{9CC78822-8DAE-E2E1-7D9F-F7552F495152}" dt="2022-05-19T16:43:41.367" v="320" actId="20577"/>
          <ac:spMkLst>
            <pc:docMk/>
            <pc:sldMk cId="2337673905" sldId="317"/>
            <ac:spMk id="4209" creationId="{00000000-0000-0000-0000-000000000000}"/>
          </ac:spMkLst>
        </pc:spChg>
        <pc:spChg chg="mod">
          <ac:chgData name="Michelle Angelina" userId="S::18320007@mahasiswa.itb.ac.id::3c0e4fae-4ef9-40fd-8ac5-c908ab3a86b1" providerId="AD" clId="Web-{9CC78822-8DAE-E2E1-7D9F-F7552F495152}" dt="2022-05-19T16:44:08.289" v="326" actId="1076"/>
          <ac:spMkLst>
            <pc:docMk/>
            <pc:sldMk cId="2337673905" sldId="317"/>
            <ac:spMk id="4212" creationId="{00000000-0000-0000-0000-000000000000}"/>
          </ac:spMkLst>
        </pc:spChg>
        <pc:grpChg chg="add mod">
          <ac:chgData name="Michelle Angelina" userId="S::18320007@mahasiswa.itb.ac.id::3c0e4fae-4ef9-40fd-8ac5-c908ab3a86b1" providerId="AD" clId="Web-{9CC78822-8DAE-E2E1-7D9F-F7552F495152}" dt="2022-05-19T16:45:33.602" v="330" actId="1076"/>
          <ac:grpSpMkLst>
            <pc:docMk/>
            <pc:sldMk cId="2337673905" sldId="317"/>
            <ac:grpSpMk id="3" creationId="{011DACE1-C8E0-B797-CB6F-8FC1F5CA7653}"/>
          </ac:grpSpMkLst>
        </pc:grpChg>
        <pc:grpChg chg="add mod">
          <ac:chgData name="Michelle Angelina" userId="S::18320007@mahasiswa.itb.ac.id::3c0e4fae-4ef9-40fd-8ac5-c908ab3a86b1" providerId="AD" clId="Web-{9CC78822-8DAE-E2E1-7D9F-F7552F495152}" dt="2022-05-19T16:46:44.805" v="334" actId="1076"/>
          <ac:grpSpMkLst>
            <pc:docMk/>
            <pc:sldMk cId="2337673905" sldId="317"/>
            <ac:grpSpMk id="4" creationId="{D4889725-36F4-455C-F578-B1B653A648FB}"/>
          </ac:grpSpMkLst>
        </pc:grpChg>
      </pc:sldChg>
      <pc:sldChg chg="modSp">
        <pc:chgData name="Michelle Angelina" userId="S::18320007@mahasiswa.itb.ac.id::3c0e4fae-4ef9-40fd-8ac5-c908ab3a86b1" providerId="AD" clId="Web-{9CC78822-8DAE-E2E1-7D9F-F7552F495152}" dt="2022-05-19T16:26:21.907" v="120" actId="1076"/>
        <pc:sldMkLst>
          <pc:docMk/>
          <pc:sldMk cId="3546136870" sldId="319"/>
        </pc:sldMkLst>
        <pc:picChg chg="mod">
          <ac:chgData name="Michelle Angelina" userId="S::18320007@mahasiswa.itb.ac.id::3c0e4fae-4ef9-40fd-8ac5-c908ab3a86b1" providerId="AD" clId="Web-{9CC78822-8DAE-E2E1-7D9F-F7552F495152}" dt="2022-05-19T16:26:21.907" v="120" actId="1076"/>
          <ac:picMkLst>
            <pc:docMk/>
            <pc:sldMk cId="3546136870" sldId="319"/>
            <ac:picMk id="8" creationId="{6A794B5B-7A9D-4787-F968-AA95060A6753}"/>
          </ac:picMkLst>
        </pc:picChg>
      </pc:sldChg>
      <pc:sldChg chg="modSp">
        <pc:chgData name="Michelle Angelina" userId="S::18320007@mahasiswa.itb.ac.id::3c0e4fae-4ef9-40fd-8ac5-c908ab3a86b1" providerId="AD" clId="Web-{9CC78822-8DAE-E2E1-7D9F-F7552F495152}" dt="2022-05-19T16:42:18.397" v="271" actId="1076"/>
        <pc:sldMkLst>
          <pc:docMk/>
          <pc:sldMk cId="2618764499" sldId="320"/>
        </pc:sldMkLst>
        <pc:spChg chg="mod">
          <ac:chgData name="Michelle Angelina" userId="S::18320007@mahasiswa.itb.ac.id::3c0e4fae-4ef9-40fd-8ac5-c908ab3a86b1" providerId="AD" clId="Web-{9CC78822-8DAE-E2E1-7D9F-F7552F495152}" dt="2022-05-19T16:42:18.397" v="271" actId="1076"/>
          <ac:spMkLst>
            <pc:docMk/>
            <pc:sldMk cId="2618764499" sldId="320"/>
            <ac:spMk id="4203" creationId="{00000000-0000-0000-0000-000000000000}"/>
          </ac:spMkLst>
        </pc:spChg>
        <pc:spChg chg="mod">
          <ac:chgData name="Michelle Angelina" userId="S::18320007@mahasiswa.itb.ac.id::3c0e4fae-4ef9-40fd-8ac5-c908ab3a86b1" providerId="AD" clId="Web-{9CC78822-8DAE-E2E1-7D9F-F7552F495152}" dt="2022-05-19T16:41:23.678" v="224" actId="20577"/>
          <ac:spMkLst>
            <pc:docMk/>
            <pc:sldMk cId="2618764499" sldId="320"/>
            <ac:spMk id="4209" creationId="{00000000-0000-0000-0000-000000000000}"/>
          </ac:spMkLst>
        </pc:spChg>
        <pc:spChg chg="mod">
          <ac:chgData name="Michelle Angelina" userId="S::18320007@mahasiswa.itb.ac.id::3c0e4fae-4ef9-40fd-8ac5-c908ab3a86b1" providerId="AD" clId="Web-{9CC78822-8DAE-E2E1-7D9F-F7552F495152}" dt="2022-05-19T16:41:36.569" v="249" actId="20577"/>
          <ac:spMkLst>
            <pc:docMk/>
            <pc:sldMk cId="2618764499" sldId="320"/>
            <ac:spMk id="4212" creationId="{00000000-0000-0000-0000-000000000000}"/>
          </ac:spMkLst>
        </pc:spChg>
        <pc:spChg chg="mod">
          <ac:chgData name="Michelle Angelina" userId="S::18320007@mahasiswa.itb.ac.id::3c0e4fae-4ef9-40fd-8ac5-c908ab3a86b1" providerId="AD" clId="Web-{9CC78822-8DAE-E2E1-7D9F-F7552F495152}" dt="2022-05-19T16:42:07.647" v="270" actId="1076"/>
          <ac:spMkLst>
            <pc:docMk/>
            <pc:sldMk cId="2618764499" sldId="320"/>
            <ac:spMk id="4215" creationId="{00000000-0000-0000-0000-000000000000}"/>
          </ac:spMkLst>
        </pc:spChg>
      </pc:sldChg>
      <pc:sldChg chg="modSp">
        <pc:chgData name="Michelle Angelina" userId="S::18320007@mahasiswa.itb.ac.id::3c0e4fae-4ef9-40fd-8ac5-c908ab3a86b1" providerId="AD" clId="Web-{9CC78822-8DAE-E2E1-7D9F-F7552F495152}" dt="2022-05-19T16:28:59.923" v="125"/>
        <pc:sldMkLst>
          <pc:docMk/>
          <pc:sldMk cId="287097554" sldId="322"/>
        </pc:sldMkLst>
        <pc:picChg chg="mod modCrop">
          <ac:chgData name="Michelle Angelina" userId="S::18320007@mahasiswa.itb.ac.id::3c0e4fae-4ef9-40fd-8ac5-c908ab3a86b1" providerId="AD" clId="Web-{9CC78822-8DAE-E2E1-7D9F-F7552F495152}" dt="2022-05-19T16:28:41.595" v="122"/>
          <ac:picMkLst>
            <pc:docMk/>
            <pc:sldMk cId="287097554" sldId="322"/>
            <ac:picMk id="2" creationId="{32159C8D-5612-EA00-5158-1226869AD266}"/>
          </ac:picMkLst>
        </pc:picChg>
        <pc:picChg chg="mod modCrop">
          <ac:chgData name="Michelle Angelina" userId="S::18320007@mahasiswa.itb.ac.id::3c0e4fae-4ef9-40fd-8ac5-c908ab3a86b1" providerId="AD" clId="Web-{9CC78822-8DAE-E2E1-7D9F-F7552F495152}" dt="2022-05-19T16:28:59.923" v="125"/>
          <ac:picMkLst>
            <pc:docMk/>
            <pc:sldMk cId="287097554" sldId="322"/>
            <ac:picMk id="6" creationId="{3F6B13F0-A145-0713-5C2B-8F84CA2648C4}"/>
          </ac:picMkLst>
        </pc:picChg>
      </pc:sldChg>
      <pc:sldChg chg="modSp">
        <pc:chgData name="Michelle Angelina" userId="S::18320007@mahasiswa.itb.ac.id::3c0e4fae-4ef9-40fd-8ac5-c908ab3a86b1" providerId="AD" clId="Web-{9CC78822-8DAE-E2E1-7D9F-F7552F495152}" dt="2022-05-19T16:29:27.267" v="127"/>
        <pc:sldMkLst>
          <pc:docMk/>
          <pc:sldMk cId="3882810081" sldId="323"/>
        </pc:sldMkLst>
        <pc:picChg chg="mod modCrop">
          <ac:chgData name="Michelle Angelina" userId="S::18320007@mahasiswa.itb.ac.id::3c0e4fae-4ef9-40fd-8ac5-c908ab3a86b1" providerId="AD" clId="Web-{9CC78822-8DAE-E2E1-7D9F-F7552F495152}" dt="2022-05-19T16:29:27.267" v="127"/>
          <ac:picMkLst>
            <pc:docMk/>
            <pc:sldMk cId="3882810081" sldId="323"/>
            <ac:picMk id="4" creationId="{BB529C96-CCB4-C3F1-B220-A9CC0E6887C7}"/>
          </ac:picMkLst>
        </pc:picChg>
      </pc:sldChg>
      <pc:sldChg chg="addSp delSp modSp">
        <pc:chgData name="Michelle Angelina" userId="S::18320007@mahasiswa.itb.ac.id::3c0e4fae-4ef9-40fd-8ac5-c908ab3a86b1" providerId="AD" clId="Web-{9CC78822-8DAE-E2E1-7D9F-F7552F495152}" dt="2022-05-19T16:43:19.335" v="303" actId="20577"/>
        <pc:sldMkLst>
          <pc:docMk/>
          <pc:sldMk cId="1143864922" sldId="324"/>
        </pc:sldMkLst>
        <pc:spChg chg="add mod">
          <ac:chgData name="Michelle Angelina" userId="S::18320007@mahasiswa.itb.ac.id::3c0e4fae-4ef9-40fd-8ac5-c908ab3a86b1" providerId="AD" clId="Web-{9CC78822-8DAE-E2E1-7D9F-F7552F495152}" dt="2022-05-19T16:22:16.046" v="88" actId="20577"/>
          <ac:spMkLst>
            <pc:docMk/>
            <pc:sldMk cId="1143864922" sldId="324"/>
            <ac:spMk id="3" creationId="{E9B458DC-6453-7E69-63D6-EE3E906D6689}"/>
          </ac:spMkLst>
        </pc:spChg>
        <pc:spChg chg="add mod">
          <ac:chgData name="Michelle Angelina" userId="S::18320007@mahasiswa.itb.ac.id::3c0e4fae-4ef9-40fd-8ac5-c908ab3a86b1" providerId="AD" clId="Web-{9CC78822-8DAE-E2E1-7D9F-F7552F495152}" dt="2022-05-19T16:40:05.990" v="188" actId="14100"/>
          <ac:spMkLst>
            <pc:docMk/>
            <pc:sldMk cId="1143864922" sldId="324"/>
            <ac:spMk id="18" creationId="{6D5C4F85-CC83-000C-C212-F4473239A45B}"/>
          </ac:spMkLst>
        </pc:spChg>
        <pc:spChg chg="mod">
          <ac:chgData name="Michelle Angelina" userId="S::18320007@mahasiswa.itb.ac.id::3c0e4fae-4ef9-40fd-8ac5-c908ab3a86b1" providerId="AD" clId="Web-{9CC78822-8DAE-E2E1-7D9F-F7552F495152}" dt="2022-05-19T16:43:19.335" v="303" actId="20577"/>
          <ac:spMkLst>
            <pc:docMk/>
            <pc:sldMk cId="1143864922" sldId="324"/>
            <ac:spMk id="2986" creationId="{00000000-0000-0000-0000-000000000000}"/>
          </ac:spMkLst>
        </pc:spChg>
        <pc:picChg chg="mod">
          <ac:chgData name="Michelle Angelina" userId="S::18320007@mahasiswa.itb.ac.id::3c0e4fae-4ef9-40fd-8ac5-c908ab3a86b1" providerId="AD" clId="Web-{9CC78822-8DAE-E2E1-7D9F-F7552F495152}" dt="2022-05-19T16:20:07.310" v="62" actId="1076"/>
          <ac:picMkLst>
            <pc:docMk/>
            <pc:sldMk cId="1143864922" sldId="324"/>
            <ac:picMk id="2" creationId="{5D2D840A-85EC-5CC9-8B93-1A6A1C1A66F4}"/>
          </ac:picMkLst>
        </pc:picChg>
        <pc:picChg chg="del mod">
          <ac:chgData name="Michelle Angelina" userId="S::18320007@mahasiswa.itb.ac.id::3c0e4fae-4ef9-40fd-8ac5-c908ab3a86b1" providerId="AD" clId="Web-{9CC78822-8DAE-E2E1-7D9F-F7552F495152}" dt="2022-05-19T16:20:02.654" v="61"/>
          <ac:picMkLst>
            <pc:docMk/>
            <pc:sldMk cId="1143864922" sldId="324"/>
            <ac:picMk id="4" creationId="{4E335F4F-0486-CC6A-8E19-87FDEDB38D19}"/>
          </ac:picMkLst>
        </pc:picChg>
        <pc:picChg chg="add mod modCrop">
          <ac:chgData name="Michelle Angelina" userId="S::18320007@mahasiswa.itb.ac.id::3c0e4fae-4ef9-40fd-8ac5-c908ab3a86b1" providerId="AD" clId="Web-{9CC78822-8DAE-E2E1-7D9F-F7552F495152}" dt="2022-05-19T16:39:56.068" v="187" actId="1076"/>
          <ac:picMkLst>
            <pc:docMk/>
            <pc:sldMk cId="1143864922" sldId="324"/>
            <ac:picMk id="5" creationId="{F913392B-43E1-9E01-5F10-087A02A97BB1}"/>
          </ac:picMkLst>
        </pc:picChg>
        <pc:picChg chg="add del">
          <ac:chgData name="Michelle Angelina" userId="S::18320007@mahasiswa.itb.ac.id::3c0e4fae-4ef9-40fd-8ac5-c908ab3a86b1" providerId="AD" clId="Web-{9CC78822-8DAE-E2E1-7D9F-F7552F495152}" dt="2022-05-19T16:22:20.624" v="90"/>
          <ac:picMkLst>
            <pc:docMk/>
            <pc:sldMk cId="1143864922" sldId="324"/>
            <ac:picMk id="6" creationId="{0BEFB71C-65C2-EBD2-0FA3-FB2A02C9ED83}"/>
          </ac:picMkLst>
        </pc:picChg>
        <pc:picChg chg="add del">
          <ac:chgData name="Michelle Angelina" userId="S::18320007@mahasiswa.itb.ac.id::3c0e4fae-4ef9-40fd-8ac5-c908ab3a86b1" providerId="AD" clId="Web-{9CC78822-8DAE-E2E1-7D9F-F7552F495152}" dt="2022-05-19T16:22:29.108" v="92"/>
          <ac:picMkLst>
            <pc:docMk/>
            <pc:sldMk cId="1143864922" sldId="324"/>
            <ac:picMk id="7" creationId="{4BE5AE69-8426-F0FA-9D7C-80A9000C9CE4}"/>
          </ac:picMkLst>
        </pc:picChg>
      </pc:sldChg>
      <pc:sldChg chg="addSp delSp modSp add replId">
        <pc:chgData name="Michelle Angelina" userId="S::18320007@mahasiswa.itb.ac.id::3c0e4fae-4ef9-40fd-8ac5-c908ab3a86b1" providerId="AD" clId="Web-{9CC78822-8DAE-E2E1-7D9F-F7552F495152}" dt="2022-05-19T16:40:46.772" v="208" actId="20577"/>
        <pc:sldMkLst>
          <pc:docMk/>
          <pc:sldMk cId="2815721155" sldId="325"/>
        </pc:sldMkLst>
        <pc:spChg chg="del">
          <ac:chgData name="Michelle Angelina" userId="S::18320007@mahasiswa.itb.ac.id::3c0e4fae-4ef9-40fd-8ac5-c908ab3a86b1" providerId="AD" clId="Web-{9CC78822-8DAE-E2E1-7D9F-F7552F495152}" dt="2022-05-19T16:38:20.115" v="176"/>
          <ac:spMkLst>
            <pc:docMk/>
            <pc:sldMk cId="2815721155" sldId="325"/>
            <ac:spMk id="3" creationId="{E9B458DC-6453-7E69-63D6-EE3E906D6689}"/>
          </ac:spMkLst>
        </pc:spChg>
        <pc:spChg chg="mod">
          <ac:chgData name="Michelle Angelina" userId="S::18320007@mahasiswa.itb.ac.id::3c0e4fae-4ef9-40fd-8ac5-c908ab3a86b1" providerId="AD" clId="Web-{9CC78822-8DAE-E2E1-7D9F-F7552F495152}" dt="2022-05-19T16:39:09.865" v="180" actId="1076"/>
          <ac:spMkLst>
            <pc:docMk/>
            <pc:sldMk cId="2815721155" sldId="325"/>
            <ac:spMk id="18" creationId="{6D5C4F85-CC83-000C-C212-F4473239A45B}"/>
          </ac:spMkLst>
        </pc:spChg>
        <pc:spChg chg="mod">
          <ac:chgData name="Michelle Angelina" userId="S::18320007@mahasiswa.itb.ac.id::3c0e4fae-4ef9-40fd-8ac5-c908ab3a86b1" providerId="AD" clId="Web-{9CC78822-8DAE-E2E1-7D9F-F7552F495152}" dt="2022-05-19T16:40:46.772" v="208" actId="20577"/>
          <ac:spMkLst>
            <pc:docMk/>
            <pc:sldMk cId="2815721155" sldId="325"/>
            <ac:spMk id="2986" creationId="{00000000-0000-0000-0000-000000000000}"/>
          </ac:spMkLst>
        </pc:spChg>
        <pc:spChg chg="mod">
          <ac:chgData name="Michelle Angelina" userId="S::18320007@mahasiswa.itb.ac.id::3c0e4fae-4ef9-40fd-8ac5-c908ab3a86b1" providerId="AD" clId="Web-{9CC78822-8DAE-E2E1-7D9F-F7552F495152}" dt="2022-05-19T16:39:44.162" v="186" actId="1076"/>
          <ac:spMkLst>
            <pc:docMk/>
            <pc:sldMk cId="2815721155" sldId="325"/>
            <ac:spMk id="2990" creationId="{00000000-0000-0000-0000-000000000000}"/>
          </ac:spMkLst>
        </pc:spChg>
        <pc:picChg chg="del">
          <ac:chgData name="Michelle Angelina" userId="S::18320007@mahasiswa.itb.ac.id::3c0e4fae-4ef9-40fd-8ac5-c908ab3a86b1" providerId="AD" clId="Web-{9CC78822-8DAE-E2E1-7D9F-F7552F495152}" dt="2022-05-19T16:37:25.224" v="131"/>
          <ac:picMkLst>
            <pc:docMk/>
            <pc:sldMk cId="2815721155" sldId="325"/>
            <ac:picMk id="2" creationId="{5D2D840A-85EC-5CC9-8B93-1A6A1C1A66F4}"/>
          </ac:picMkLst>
        </pc:picChg>
        <pc:picChg chg="add mod">
          <ac:chgData name="Michelle Angelina" userId="S::18320007@mahasiswa.itb.ac.id::3c0e4fae-4ef9-40fd-8ac5-c908ab3a86b1" providerId="AD" clId="Web-{9CC78822-8DAE-E2E1-7D9F-F7552F495152}" dt="2022-05-19T16:39:16.443" v="181" actId="1076"/>
          <ac:picMkLst>
            <pc:docMk/>
            <pc:sldMk cId="2815721155" sldId="325"/>
            <ac:picMk id="4" creationId="{0CE61EA0-B69D-3734-18B1-6B698C91F730}"/>
          </ac:picMkLst>
        </pc:picChg>
        <pc:picChg chg="del">
          <ac:chgData name="Michelle Angelina" userId="S::18320007@mahasiswa.itb.ac.id::3c0e4fae-4ef9-40fd-8ac5-c908ab3a86b1" providerId="AD" clId="Web-{9CC78822-8DAE-E2E1-7D9F-F7552F495152}" dt="2022-05-19T16:37:23.880" v="130"/>
          <ac:picMkLst>
            <pc:docMk/>
            <pc:sldMk cId="2815721155" sldId="325"/>
            <ac:picMk id="5" creationId="{F913392B-43E1-9E01-5F10-087A02A97BB1}"/>
          </ac:picMkLst>
        </pc:picChg>
      </pc:sldChg>
      <pc:sldChg chg="addSp delSp modSp add replId">
        <pc:chgData name="Michelle Angelina" userId="S::18320007@mahasiswa.itb.ac.id::3c0e4fae-4ef9-40fd-8ac5-c908ab3a86b1" providerId="AD" clId="Web-{9CC78822-8DAE-E2E1-7D9F-F7552F495152}" dt="2022-05-19T18:22:40.440" v="709" actId="1076"/>
        <pc:sldMkLst>
          <pc:docMk/>
          <pc:sldMk cId="972551551" sldId="326"/>
        </pc:sldMkLst>
        <pc:spChg chg="add mod">
          <ac:chgData name="Michelle Angelina" userId="S::18320007@mahasiswa.itb.ac.id::3c0e4fae-4ef9-40fd-8ac5-c908ab3a86b1" providerId="AD" clId="Web-{9CC78822-8DAE-E2E1-7D9F-F7552F495152}" dt="2022-05-19T18:22:29.190" v="705" actId="20577"/>
          <ac:spMkLst>
            <pc:docMk/>
            <pc:sldMk cId="972551551" sldId="326"/>
            <ac:spMk id="2" creationId="{26BAA12E-F8FC-BE04-9200-B761265F74AF}"/>
          </ac:spMkLst>
        </pc:spChg>
        <pc:spChg chg="add del mod">
          <ac:chgData name="Michelle Angelina" userId="S::18320007@mahasiswa.itb.ac.id::3c0e4fae-4ef9-40fd-8ac5-c908ab3a86b1" providerId="AD" clId="Web-{9CC78822-8DAE-E2E1-7D9F-F7552F495152}" dt="2022-05-19T18:22:29.330" v="706"/>
          <ac:spMkLst>
            <pc:docMk/>
            <pc:sldMk cId="972551551" sldId="326"/>
            <ac:spMk id="3" creationId="{95AFB59F-3B08-E4A3-E9E1-34EAA8E047FC}"/>
          </ac:spMkLst>
        </pc:spChg>
        <pc:spChg chg="del">
          <ac:chgData name="Michelle Angelina" userId="S::18320007@mahasiswa.itb.ac.id::3c0e4fae-4ef9-40fd-8ac5-c908ab3a86b1" providerId="AD" clId="Web-{9CC78822-8DAE-E2E1-7D9F-F7552F495152}" dt="2022-05-19T17:02:37.218" v="514"/>
          <ac:spMkLst>
            <pc:docMk/>
            <pc:sldMk cId="972551551" sldId="326"/>
            <ac:spMk id="4400" creationId="{00000000-0000-0000-0000-000000000000}"/>
          </ac:spMkLst>
        </pc:spChg>
        <pc:spChg chg="del mod">
          <ac:chgData name="Michelle Angelina" userId="S::18320007@mahasiswa.itb.ac.id::3c0e4fae-4ef9-40fd-8ac5-c908ab3a86b1" providerId="AD" clId="Web-{9CC78822-8DAE-E2E1-7D9F-F7552F495152}" dt="2022-05-19T17:02:35.218" v="511"/>
          <ac:spMkLst>
            <pc:docMk/>
            <pc:sldMk cId="972551551" sldId="326"/>
            <ac:spMk id="4401" creationId="{00000000-0000-0000-0000-000000000000}"/>
          </ac:spMkLst>
        </pc:spChg>
        <pc:spChg chg="del">
          <ac:chgData name="Michelle Angelina" userId="S::18320007@mahasiswa.itb.ac.id::3c0e4fae-4ef9-40fd-8ac5-c908ab3a86b1" providerId="AD" clId="Web-{9CC78822-8DAE-E2E1-7D9F-F7552F495152}" dt="2022-05-19T17:02:37.218" v="513"/>
          <ac:spMkLst>
            <pc:docMk/>
            <pc:sldMk cId="972551551" sldId="326"/>
            <ac:spMk id="4402" creationId="{00000000-0000-0000-0000-000000000000}"/>
          </ac:spMkLst>
        </pc:spChg>
        <pc:grpChg chg="del">
          <ac:chgData name="Michelle Angelina" userId="S::18320007@mahasiswa.itb.ac.id::3c0e4fae-4ef9-40fd-8ac5-c908ab3a86b1" providerId="AD" clId="Web-{9CC78822-8DAE-E2E1-7D9F-F7552F495152}" dt="2022-05-19T17:02:37.171" v="512"/>
          <ac:grpSpMkLst>
            <pc:docMk/>
            <pc:sldMk cId="972551551" sldId="326"/>
            <ac:grpSpMk id="4403" creationId="{00000000-0000-0000-0000-000000000000}"/>
          </ac:grpSpMkLst>
        </pc:grpChg>
        <pc:picChg chg="add mod">
          <ac:chgData name="Michelle Angelina" userId="S::18320007@mahasiswa.itb.ac.id::3c0e4fae-4ef9-40fd-8ac5-c908ab3a86b1" providerId="AD" clId="Web-{9CC78822-8DAE-E2E1-7D9F-F7552F495152}" dt="2022-05-19T18:22:40.440" v="709" actId="1076"/>
          <ac:picMkLst>
            <pc:docMk/>
            <pc:sldMk cId="972551551" sldId="326"/>
            <ac:picMk id="5" creationId="{F113FC61-5716-F9A1-8BC3-FFE8A2716A6E}"/>
          </ac:picMkLst>
        </pc:picChg>
      </pc:sldChg>
      <pc:sldChg chg="add replId">
        <pc:chgData name="Michelle Angelina" userId="S::18320007@mahasiswa.itb.ac.id::3c0e4fae-4ef9-40fd-8ac5-c908ab3a86b1" providerId="AD" clId="Web-{9CC78822-8DAE-E2E1-7D9F-F7552F495152}" dt="2022-05-19T17:02:45.249" v="516"/>
        <pc:sldMkLst>
          <pc:docMk/>
          <pc:sldMk cId="1280850460" sldId="327"/>
        </pc:sldMkLst>
      </pc:sldChg>
      <pc:sldChg chg="add del replId">
        <pc:chgData name="Michelle Angelina" userId="S::18320007@mahasiswa.itb.ac.id::3c0e4fae-4ef9-40fd-8ac5-c908ab3a86b1" providerId="AD" clId="Web-{9CC78822-8DAE-E2E1-7D9F-F7552F495152}" dt="2022-05-19T17:02:41.296" v="515"/>
        <pc:sldMkLst>
          <pc:docMk/>
          <pc:sldMk cId="1901877975" sldId="327"/>
        </pc:sldMkLst>
      </pc:sldChg>
      <pc:sldChg chg="delSp add replId">
        <pc:chgData name="Michelle Angelina" userId="S::18320007@mahasiswa.itb.ac.id::3c0e4fae-4ef9-40fd-8ac5-c908ab3a86b1" providerId="AD" clId="Web-{9CC78822-8DAE-E2E1-7D9F-F7552F495152}" dt="2022-05-19T18:22:50.580" v="711"/>
        <pc:sldMkLst>
          <pc:docMk/>
          <pc:sldMk cId="2945149935" sldId="328"/>
        </pc:sldMkLst>
        <pc:picChg chg="del">
          <ac:chgData name="Michelle Angelina" userId="S::18320007@mahasiswa.itb.ac.id::3c0e4fae-4ef9-40fd-8ac5-c908ab3a86b1" providerId="AD" clId="Web-{9CC78822-8DAE-E2E1-7D9F-F7552F495152}" dt="2022-05-19T18:22:50.580" v="711"/>
          <ac:picMkLst>
            <pc:docMk/>
            <pc:sldMk cId="2945149935" sldId="328"/>
            <ac:picMk id="5" creationId="{F113FC61-5716-F9A1-8BC3-FFE8A2716A6E}"/>
          </ac:picMkLst>
        </pc:picChg>
      </pc:sldChg>
      <pc:sldChg chg="add del replId">
        <pc:chgData name="Michelle Angelina" userId="S::18320007@mahasiswa.itb.ac.id::3c0e4fae-4ef9-40fd-8ac5-c908ab3a86b1" providerId="AD" clId="Web-{9CC78822-8DAE-E2E1-7D9F-F7552F495152}" dt="2022-05-19T18:21:34.346" v="687"/>
        <pc:sldMkLst>
          <pc:docMk/>
          <pc:sldMk cId="4262849238" sldId="328"/>
        </pc:sldMkLst>
      </pc:sldChg>
    </pc:docChg>
  </pc:docChgLst>
  <pc:docChgLst>
    <pc:chgData name="Shadrina Syahla Vidyana" userId="S::18320031@mahasiswa.itb.ac.id::04faa71a-bbb9-4d5f-89f9-e14f332edf75" providerId="AD" clId="Web-{A541A402-0190-A840-DB96-3D6D5770BBC9}"/>
    <pc:docChg chg="addSld modSld sldOrd">
      <pc:chgData name="Shadrina Syahla Vidyana" userId="S::18320031@mahasiswa.itb.ac.id::04faa71a-bbb9-4d5f-89f9-e14f332edf75" providerId="AD" clId="Web-{A541A402-0190-A840-DB96-3D6D5770BBC9}" dt="2022-05-19T14:49:29.526" v="353" actId="20577"/>
      <pc:docMkLst>
        <pc:docMk/>
      </pc:docMkLst>
      <pc:sldChg chg="modSp">
        <pc:chgData name="Shadrina Syahla Vidyana" userId="S::18320031@mahasiswa.itb.ac.id::04faa71a-bbb9-4d5f-89f9-e14f332edf75" providerId="AD" clId="Web-{A541A402-0190-A840-DB96-3D6D5770BBC9}" dt="2022-05-19T14:12:43.208" v="2" actId="20577"/>
        <pc:sldMkLst>
          <pc:docMk/>
          <pc:sldMk cId="0" sldId="259"/>
        </pc:sldMkLst>
        <pc:spChg chg="mod">
          <ac:chgData name="Shadrina Syahla Vidyana" userId="S::18320031@mahasiswa.itb.ac.id::04faa71a-bbb9-4d5f-89f9-e14f332edf75" providerId="AD" clId="Web-{A541A402-0190-A840-DB96-3D6D5770BBC9}" dt="2022-05-19T14:12:43.208" v="2" actId="20577"/>
          <ac:spMkLst>
            <pc:docMk/>
            <pc:sldMk cId="0" sldId="259"/>
            <ac:spMk id="2773" creationId="{00000000-0000-0000-0000-000000000000}"/>
          </ac:spMkLst>
        </pc:spChg>
      </pc:sldChg>
      <pc:sldChg chg="addSp delSp modSp ord">
        <pc:chgData name="Shadrina Syahla Vidyana" userId="S::18320031@mahasiswa.itb.ac.id::04faa71a-bbb9-4d5f-89f9-e14f332edf75" providerId="AD" clId="Web-{A541A402-0190-A840-DB96-3D6D5770BBC9}" dt="2022-05-19T14:36:48.852" v="265" actId="14100"/>
        <pc:sldMkLst>
          <pc:docMk/>
          <pc:sldMk cId="0" sldId="264"/>
        </pc:sldMkLst>
        <pc:spChg chg="add mod">
          <ac:chgData name="Shadrina Syahla Vidyana" userId="S::18320031@mahasiswa.itb.ac.id::04faa71a-bbb9-4d5f-89f9-e14f332edf75" providerId="AD" clId="Web-{A541A402-0190-A840-DB96-3D6D5770BBC9}" dt="2022-05-19T14:36:48.852" v="265" actId="14100"/>
          <ac:spMkLst>
            <pc:docMk/>
            <pc:sldMk cId="0" sldId="264"/>
            <ac:spMk id="2" creationId="{D144B0AA-57B1-BF89-6B46-0CF30B67AE28}"/>
          </ac:spMkLst>
        </pc:spChg>
        <pc:spChg chg="add mod">
          <ac:chgData name="Shadrina Syahla Vidyana" userId="S::18320031@mahasiswa.itb.ac.id::04faa71a-bbb9-4d5f-89f9-e14f332edf75" providerId="AD" clId="Web-{A541A402-0190-A840-DB96-3D6D5770BBC9}" dt="2022-05-19T14:36:43.602" v="264" actId="14100"/>
          <ac:spMkLst>
            <pc:docMk/>
            <pc:sldMk cId="0" sldId="264"/>
            <ac:spMk id="3" creationId="{B5532F2D-AF3F-2F55-F1E2-68430C4ACCB9}"/>
          </ac:spMkLst>
        </pc:spChg>
        <pc:spChg chg="add">
          <ac:chgData name="Shadrina Syahla Vidyana" userId="S::18320031@mahasiswa.itb.ac.id::04faa71a-bbb9-4d5f-89f9-e14f332edf75" providerId="AD" clId="Web-{A541A402-0190-A840-DB96-3D6D5770BBC9}" dt="2022-05-19T14:33:27.113" v="241"/>
          <ac:spMkLst>
            <pc:docMk/>
            <pc:sldMk cId="0" sldId="264"/>
            <ac:spMk id="48" creationId="{91A913A2-1148-443C-165D-52F38EE45986}"/>
          </ac:spMkLst>
        </pc:spChg>
        <pc:spChg chg="add">
          <ac:chgData name="Shadrina Syahla Vidyana" userId="S::18320031@mahasiswa.itb.ac.id::04faa71a-bbb9-4d5f-89f9-e14f332edf75" providerId="AD" clId="Web-{A541A402-0190-A840-DB96-3D6D5770BBC9}" dt="2022-05-19T14:33:27.113" v="241"/>
          <ac:spMkLst>
            <pc:docMk/>
            <pc:sldMk cId="0" sldId="264"/>
            <ac:spMk id="49" creationId="{183AD42E-BF04-41C8-61F5-C4D990B48F28}"/>
          </ac:spMkLst>
        </pc:spChg>
        <pc:spChg chg="add">
          <ac:chgData name="Shadrina Syahla Vidyana" userId="S::18320031@mahasiswa.itb.ac.id::04faa71a-bbb9-4d5f-89f9-e14f332edf75" providerId="AD" clId="Web-{A541A402-0190-A840-DB96-3D6D5770BBC9}" dt="2022-05-19T14:33:27.113" v="241"/>
          <ac:spMkLst>
            <pc:docMk/>
            <pc:sldMk cId="0" sldId="264"/>
            <ac:spMk id="50" creationId="{63D65945-8B8D-7401-F0F0-C6B2108A51BA}"/>
          </ac:spMkLst>
        </pc:spChg>
        <pc:spChg chg="add mod">
          <ac:chgData name="Shadrina Syahla Vidyana" userId="S::18320031@mahasiswa.itb.ac.id::04faa71a-bbb9-4d5f-89f9-e14f332edf75" providerId="AD" clId="Web-{A541A402-0190-A840-DB96-3D6D5770BBC9}" dt="2022-05-19T14:33:41.472" v="244" actId="1076"/>
          <ac:spMkLst>
            <pc:docMk/>
            <pc:sldMk cId="0" sldId="264"/>
            <ac:spMk id="51" creationId="{687BA107-6620-4133-CECC-9C3834FF7A17}"/>
          </ac:spMkLst>
        </pc:spChg>
        <pc:spChg chg="add">
          <ac:chgData name="Shadrina Syahla Vidyana" userId="S::18320031@mahasiswa.itb.ac.id::04faa71a-bbb9-4d5f-89f9-e14f332edf75" providerId="AD" clId="Web-{A541A402-0190-A840-DB96-3D6D5770BBC9}" dt="2022-05-19T14:34:40.661" v="252"/>
          <ac:spMkLst>
            <pc:docMk/>
            <pc:sldMk cId="0" sldId="264"/>
            <ac:spMk id="53" creationId="{EF23FFC4-5605-0AA7-48F9-577E8242BFBE}"/>
          </ac:spMkLst>
        </pc:spChg>
        <pc:spChg chg="add">
          <ac:chgData name="Shadrina Syahla Vidyana" userId="S::18320031@mahasiswa.itb.ac.id::04faa71a-bbb9-4d5f-89f9-e14f332edf75" providerId="AD" clId="Web-{A541A402-0190-A840-DB96-3D6D5770BBC9}" dt="2022-05-19T14:34:40.661" v="252"/>
          <ac:spMkLst>
            <pc:docMk/>
            <pc:sldMk cId="0" sldId="264"/>
            <ac:spMk id="54" creationId="{C3FF184F-72FD-421F-9FE4-7A9F0C42A976}"/>
          </ac:spMkLst>
        </pc:spChg>
        <pc:spChg chg="add">
          <ac:chgData name="Shadrina Syahla Vidyana" userId="S::18320031@mahasiswa.itb.ac.id::04faa71a-bbb9-4d5f-89f9-e14f332edf75" providerId="AD" clId="Web-{A541A402-0190-A840-DB96-3D6D5770BBC9}" dt="2022-05-19T14:34:40.661" v="252"/>
          <ac:spMkLst>
            <pc:docMk/>
            <pc:sldMk cId="0" sldId="264"/>
            <ac:spMk id="55" creationId="{913FA619-FF1B-F774-46B5-BAC446E997B2}"/>
          </ac:spMkLst>
        </pc:spChg>
        <pc:spChg chg="add">
          <ac:chgData name="Shadrina Syahla Vidyana" userId="S::18320031@mahasiswa.itb.ac.id::04faa71a-bbb9-4d5f-89f9-e14f332edf75" providerId="AD" clId="Web-{A541A402-0190-A840-DB96-3D6D5770BBC9}" dt="2022-05-19T14:34:40.661" v="252"/>
          <ac:spMkLst>
            <pc:docMk/>
            <pc:sldMk cId="0" sldId="264"/>
            <ac:spMk id="56" creationId="{C179FE26-DFE7-644D-B4F8-3568CDC55B2F}"/>
          </ac:spMkLst>
        </pc:spChg>
        <pc:spChg chg="mod">
          <ac:chgData name="Shadrina Syahla Vidyana" userId="S::18320031@mahasiswa.itb.ac.id::04faa71a-bbb9-4d5f-89f9-e14f332edf75" providerId="AD" clId="Web-{A541A402-0190-A840-DB96-3D6D5770BBC9}" dt="2022-05-19T14:31:37.844" v="224" actId="20577"/>
          <ac:spMkLst>
            <pc:docMk/>
            <pc:sldMk cId="0" sldId="264"/>
            <ac:spMk id="3013" creationId="{00000000-0000-0000-0000-000000000000}"/>
          </ac:spMkLst>
        </pc:spChg>
        <pc:spChg chg="mod">
          <ac:chgData name="Shadrina Syahla Vidyana" userId="S::18320031@mahasiswa.itb.ac.id::04faa71a-bbb9-4d5f-89f9-e14f332edf75" providerId="AD" clId="Web-{A541A402-0190-A840-DB96-3D6D5770BBC9}" dt="2022-05-19T14:31:55.985" v="227" actId="20577"/>
          <ac:spMkLst>
            <pc:docMk/>
            <pc:sldMk cId="0" sldId="264"/>
            <ac:spMk id="3014" creationId="{00000000-0000-0000-0000-000000000000}"/>
          </ac:spMkLst>
        </pc:spChg>
        <pc:spChg chg="mod">
          <ac:chgData name="Shadrina Syahla Vidyana" userId="S::18320031@mahasiswa.itb.ac.id::04faa71a-bbb9-4d5f-89f9-e14f332edf75" providerId="AD" clId="Web-{A541A402-0190-A840-DB96-3D6D5770BBC9}" dt="2022-05-19T14:32:12.970" v="234" actId="20577"/>
          <ac:spMkLst>
            <pc:docMk/>
            <pc:sldMk cId="0" sldId="264"/>
            <ac:spMk id="3016" creationId="{00000000-0000-0000-0000-000000000000}"/>
          </ac:spMkLst>
        </pc:spChg>
        <pc:spChg chg="mod">
          <ac:chgData name="Shadrina Syahla Vidyana" userId="S::18320031@mahasiswa.itb.ac.id::04faa71a-bbb9-4d5f-89f9-e14f332edf75" providerId="AD" clId="Web-{A541A402-0190-A840-DB96-3D6D5770BBC9}" dt="2022-05-19T14:32:35.221" v="238" actId="20577"/>
          <ac:spMkLst>
            <pc:docMk/>
            <pc:sldMk cId="0" sldId="264"/>
            <ac:spMk id="3018" creationId="{00000000-0000-0000-0000-000000000000}"/>
          </ac:spMkLst>
        </pc:spChg>
        <pc:grpChg chg="add del mod">
          <ac:chgData name="Shadrina Syahla Vidyana" userId="S::18320031@mahasiswa.itb.ac.id::04faa71a-bbb9-4d5f-89f9-e14f332edf75" providerId="AD" clId="Web-{A541A402-0190-A840-DB96-3D6D5770BBC9}" dt="2022-05-19T14:34:39.286" v="251"/>
          <ac:grpSpMkLst>
            <pc:docMk/>
            <pc:sldMk cId="0" sldId="264"/>
            <ac:grpSpMk id="47" creationId="{D7A22F62-69C6-FB3E-1CC2-B3C43AED9FB9}"/>
          </ac:grpSpMkLst>
        </pc:grpChg>
        <pc:grpChg chg="add">
          <ac:chgData name="Shadrina Syahla Vidyana" userId="S::18320031@mahasiswa.itb.ac.id::04faa71a-bbb9-4d5f-89f9-e14f332edf75" providerId="AD" clId="Web-{A541A402-0190-A840-DB96-3D6D5770BBC9}" dt="2022-05-19T14:34:40.661" v="252"/>
          <ac:grpSpMkLst>
            <pc:docMk/>
            <pc:sldMk cId="0" sldId="264"/>
            <ac:grpSpMk id="52" creationId="{0A482BE0-9CD4-3CAB-61FC-B1A7C9A32808}"/>
          </ac:grpSpMkLst>
        </pc:grpChg>
        <pc:grpChg chg="del">
          <ac:chgData name="Shadrina Syahla Vidyana" userId="S::18320031@mahasiswa.itb.ac.id::04faa71a-bbb9-4d5f-89f9-e14f332edf75" providerId="AD" clId="Web-{A541A402-0190-A840-DB96-3D6D5770BBC9}" dt="2022-05-19T14:33:33.425" v="242"/>
          <ac:grpSpMkLst>
            <pc:docMk/>
            <pc:sldMk cId="0" sldId="264"/>
            <ac:grpSpMk id="3043" creationId="{00000000-0000-0000-0000-000000000000}"/>
          </ac:grpSpMkLst>
        </pc:grpChg>
        <pc:grpChg chg="del">
          <ac:chgData name="Shadrina Syahla Vidyana" userId="S::18320031@mahasiswa.itb.ac.id::04faa71a-bbb9-4d5f-89f9-e14f332edf75" providerId="AD" clId="Web-{A541A402-0190-A840-DB96-3D6D5770BBC9}" dt="2022-05-19T14:36:25.351" v="260"/>
          <ac:grpSpMkLst>
            <pc:docMk/>
            <pc:sldMk cId="0" sldId="264"/>
            <ac:grpSpMk id="3047" creationId="{00000000-0000-0000-0000-000000000000}"/>
          </ac:grpSpMkLst>
        </pc:grpChg>
        <pc:grpChg chg="del">
          <ac:chgData name="Shadrina Syahla Vidyana" userId="S::18320031@mahasiswa.itb.ac.id::04faa71a-bbb9-4d5f-89f9-e14f332edf75" providerId="AD" clId="Web-{A541A402-0190-A840-DB96-3D6D5770BBC9}" dt="2022-05-19T14:35:26.740" v="253"/>
          <ac:grpSpMkLst>
            <pc:docMk/>
            <pc:sldMk cId="0" sldId="264"/>
            <ac:grpSpMk id="3051" creationId="{00000000-0000-0000-0000-000000000000}"/>
          </ac:grpSpMkLst>
        </pc:grpChg>
      </pc:sldChg>
      <pc:sldChg chg="modSp ord">
        <pc:chgData name="Shadrina Syahla Vidyana" userId="S::18320031@mahasiswa.itb.ac.id::04faa71a-bbb9-4d5f-89f9-e14f332edf75" providerId="AD" clId="Web-{A541A402-0190-A840-DB96-3D6D5770BBC9}" dt="2022-05-19T14:21:44.049" v="153"/>
        <pc:sldMkLst>
          <pc:docMk/>
          <pc:sldMk cId="0" sldId="281"/>
        </pc:sldMkLst>
        <pc:spChg chg="mod">
          <ac:chgData name="Shadrina Syahla Vidyana" userId="S::18320031@mahasiswa.itb.ac.id::04faa71a-bbb9-4d5f-89f9-e14f332edf75" providerId="AD" clId="Web-{A541A402-0190-A840-DB96-3D6D5770BBC9}" dt="2022-05-19T14:18:47.889" v="55" actId="1076"/>
          <ac:spMkLst>
            <pc:docMk/>
            <pc:sldMk cId="0" sldId="281"/>
            <ac:spMk id="3975" creationId="{00000000-0000-0000-0000-000000000000}"/>
          </ac:spMkLst>
        </pc:spChg>
        <pc:spChg chg="mod">
          <ac:chgData name="Shadrina Syahla Vidyana" userId="S::18320031@mahasiswa.itb.ac.id::04faa71a-bbb9-4d5f-89f9-e14f332edf75" providerId="AD" clId="Web-{A541A402-0190-A840-DB96-3D6D5770BBC9}" dt="2022-05-19T14:18:51.139" v="57" actId="1076"/>
          <ac:spMkLst>
            <pc:docMk/>
            <pc:sldMk cId="0" sldId="281"/>
            <ac:spMk id="3977" creationId="{00000000-0000-0000-0000-000000000000}"/>
          </ac:spMkLst>
        </pc:spChg>
      </pc:sldChg>
      <pc:sldChg chg="ord">
        <pc:chgData name="Shadrina Syahla Vidyana" userId="S::18320031@mahasiswa.itb.ac.id::04faa71a-bbb9-4d5f-89f9-e14f332edf75" providerId="AD" clId="Web-{A541A402-0190-A840-DB96-3D6D5770BBC9}" dt="2022-05-19T14:41:36.608" v="267"/>
        <pc:sldMkLst>
          <pc:docMk/>
          <pc:sldMk cId="0" sldId="290"/>
        </pc:sldMkLst>
      </pc:sldChg>
      <pc:sldChg chg="addSp delSp modSp">
        <pc:chgData name="Shadrina Syahla Vidyana" userId="S::18320031@mahasiswa.itb.ac.id::04faa71a-bbb9-4d5f-89f9-e14f332edf75" providerId="AD" clId="Web-{A541A402-0190-A840-DB96-3D6D5770BBC9}" dt="2022-05-19T14:21:48.784" v="154" actId="1076"/>
        <pc:sldMkLst>
          <pc:docMk/>
          <pc:sldMk cId="1819646029" sldId="314"/>
        </pc:sldMkLst>
        <pc:spChg chg="add mod ord">
          <ac:chgData name="Shadrina Syahla Vidyana" userId="S::18320031@mahasiswa.itb.ac.id::04faa71a-bbb9-4d5f-89f9-e14f332edf75" providerId="AD" clId="Web-{A541A402-0190-A840-DB96-3D6D5770BBC9}" dt="2022-05-19T14:18:18.810" v="48" actId="1076"/>
          <ac:spMkLst>
            <pc:docMk/>
            <pc:sldMk cId="1819646029" sldId="314"/>
            <ac:spMk id="2" creationId="{3147A0BC-FD75-59BC-1594-B8E1558E4DD8}"/>
          </ac:spMkLst>
        </pc:spChg>
        <pc:spChg chg="add del mod">
          <ac:chgData name="Shadrina Syahla Vidyana" userId="S::18320031@mahasiswa.itb.ac.id::04faa71a-bbb9-4d5f-89f9-e14f332edf75" providerId="AD" clId="Web-{A541A402-0190-A840-DB96-3D6D5770BBC9}" dt="2022-05-19T14:21:24.736" v="145"/>
          <ac:spMkLst>
            <pc:docMk/>
            <pc:sldMk cId="1819646029" sldId="314"/>
            <ac:spMk id="6" creationId="{C6601A9C-98DA-D652-A11B-27502F677ED6}"/>
          </ac:spMkLst>
        </pc:spChg>
        <pc:spChg chg="mod">
          <ac:chgData name="Shadrina Syahla Vidyana" userId="S::18320031@mahasiswa.itb.ac.id::04faa71a-bbb9-4d5f-89f9-e14f332edf75" providerId="AD" clId="Web-{A541A402-0190-A840-DB96-3D6D5770BBC9}" dt="2022-05-19T14:21:48.784" v="154" actId="1076"/>
          <ac:spMkLst>
            <pc:docMk/>
            <pc:sldMk cId="1819646029" sldId="314"/>
            <ac:spMk id="8" creationId="{36DFC6EA-F931-7065-2A11-77B3FAA9C08B}"/>
          </ac:spMkLst>
        </pc:spChg>
        <pc:spChg chg="add del mod">
          <ac:chgData name="Shadrina Syahla Vidyana" userId="S::18320031@mahasiswa.itb.ac.id::04faa71a-bbb9-4d5f-89f9-e14f332edf75" providerId="AD" clId="Web-{A541A402-0190-A840-DB96-3D6D5770BBC9}" dt="2022-05-19T14:21:24.205" v="144"/>
          <ac:spMkLst>
            <pc:docMk/>
            <pc:sldMk cId="1819646029" sldId="314"/>
            <ac:spMk id="10" creationId="{F7C7D1C3-6E69-7E11-739D-80D08E1792C3}"/>
          </ac:spMkLst>
        </pc:spChg>
        <pc:spChg chg="add del mod">
          <ac:chgData name="Shadrina Syahla Vidyana" userId="S::18320031@mahasiswa.itb.ac.id::04faa71a-bbb9-4d5f-89f9-e14f332edf75" providerId="AD" clId="Web-{A541A402-0190-A840-DB96-3D6D5770BBC9}" dt="2022-05-19T14:21:26.299" v="146"/>
          <ac:spMkLst>
            <pc:docMk/>
            <pc:sldMk cId="1819646029" sldId="314"/>
            <ac:spMk id="11" creationId="{FAD12292-04B1-56A0-EC39-E778DF802C11}"/>
          </ac:spMkLst>
        </pc:spChg>
        <pc:spChg chg="mod">
          <ac:chgData name="Shadrina Syahla Vidyana" userId="S::18320031@mahasiswa.itb.ac.id::04faa71a-bbb9-4d5f-89f9-e14f332edf75" providerId="AD" clId="Web-{A541A402-0190-A840-DB96-3D6D5770BBC9}" dt="2022-05-19T14:21:34.002" v="150" actId="20577"/>
          <ac:spMkLst>
            <pc:docMk/>
            <pc:sldMk cId="1819646029" sldId="314"/>
            <ac:spMk id="14" creationId="{99A95535-CDE9-C800-8D1C-516298EF2571}"/>
          </ac:spMkLst>
        </pc:spChg>
        <pc:spChg chg="mod">
          <ac:chgData name="Shadrina Syahla Vidyana" userId="S::18320031@mahasiswa.itb.ac.id::04faa71a-bbb9-4d5f-89f9-e14f332edf75" providerId="AD" clId="Web-{A541A402-0190-A840-DB96-3D6D5770BBC9}" dt="2022-05-19T14:21:36.237" v="152" actId="20577"/>
          <ac:spMkLst>
            <pc:docMk/>
            <pc:sldMk cId="1819646029" sldId="314"/>
            <ac:spMk id="15" creationId="{84A78095-4034-328A-931B-29D24B3F1C3E}"/>
          </ac:spMkLst>
        </pc:spChg>
        <pc:spChg chg="mod">
          <ac:chgData name="Shadrina Syahla Vidyana" userId="S::18320031@mahasiswa.itb.ac.id::04faa71a-bbb9-4d5f-89f9-e14f332edf75" providerId="AD" clId="Web-{A541A402-0190-A840-DB96-3D6D5770BBC9}" dt="2022-05-19T14:21:30.768" v="148" actId="20577"/>
          <ac:spMkLst>
            <pc:docMk/>
            <pc:sldMk cId="1819646029" sldId="314"/>
            <ac:spMk id="17" creationId="{2C0F299C-8E6D-D26C-ABEF-7DEA337556AC}"/>
          </ac:spMkLst>
        </pc:spChg>
        <pc:spChg chg="add del mod">
          <ac:chgData name="Shadrina Syahla Vidyana" userId="S::18320031@mahasiswa.itb.ac.id::04faa71a-bbb9-4d5f-89f9-e14f332edf75" providerId="AD" clId="Web-{A541A402-0190-A840-DB96-3D6D5770BBC9}" dt="2022-05-19T14:18:36.420" v="53"/>
          <ac:spMkLst>
            <pc:docMk/>
            <pc:sldMk cId="1819646029" sldId="314"/>
            <ac:spMk id="21" creationId="{959D80D3-A4ED-26F4-0EB8-F9E85339BF7F}"/>
          </ac:spMkLst>
        </pc:spChg>
        <pc:spChg chg="add mod">
          <ac:chgData name="Shadrina Syahla Vidyana" userId="S::18320031@mahasiswa.itb.ac.id::04faa71a-bbb9-4d5f-89f9-e14f332edf75" providerId="AD" clId="Web-{A541A402-0190-A840-DB96-3D6D5770BBC9}" dt="2022-05-19T14:17:39.606" v="40" actId="1076"/>
          <ac:spMkLst>
            <pc:docMk/>
            <pc:sldMk cId="1819646029" sldId="314"/>
            <ac:spMk id="22" creationId="{DFC5D76B-A792-D87A-EA5F-9AF3BE5D26B4}"/>
          </ac:spMkLst>
        </pc:spChg>
        <pc:spChg chg="add mod">
          <ac:chgData name="Shadrina Syahla Vidyana" userId="S::18320031@mahasiswa.itb.ac.id::04faa71a-bbb9-4d5f-89f9-e14f332edf75" providerId="AD" clId="Web-{A541A402-0190-A840-DB96-3D6D5770BBC9}" dt="2022-05-19T14:18:00.153" v="46" actId="1076"/>
          <ac:spMkLst>
            <pc:docMk/>
            <pc:sldMk cId="1819646029" sldId="314"/>
            <ac:spMk id="23" creationId="{25272BB2-5B40-12A3-0A8E-CE9800DC0513}"/>
          </ac:spMkLst>
        </pc:spChg>
        <pc:picChg chg="del">
          <ac:chgData name="Shadrina Syahla Vidyana" userId="S::18320031@mahasiswa.itb.ac.id::04faa71a-bbb9-4d5f-89f9-e14f332edf75" providerId="AD" clId="Web-{A541A402-0190-A840-DB96-3D6D5770BBC9}" dt="2022-05-19T14:13:46.882" v="10"/>
          <ac:picMkLst>
            <pc:docMk/>
            <pc:sldMk cId="1819646029" sldId="314"/>
            <ac:picMk id="4" creationId="{DDEFA547-F500-326C-0B9D-9E982958CF69}"/>
          </ac:picMkLst>
        </pc:picChg>
        <pc:picChg chg="del mod">
          <ac:chgData name="Shadrina Syahla Vidyana" userId="S::18320031@mahasiswa.itb.ac.id::04faa71a-bbb9-4d5f-89f9-e14f332edf75" providerId="AD" clId="Web-{A541A402-0190-A840-DB96-3D6D5770BBC9}" dt="2022-05-19T14:16:34.417" v="26"/>
          <ac:picMkLst>
            <pc:docMk/>
            <pc:sldMk cId="1819646029" sldId="314"/>
            <ac:picMk id="5" creationId="{5759342F-124E-66A3-442F-EB2370A5A2BF}"/>
          </ac:picMkLst>
        </pc:picChg>
        <pc:picChg chg="del">
          <ac:chgData name="Shadrina Syahla Vidyana" userId="S::18320031@mahasiswa.itb.ac.id::04faa71a-bbb9-4d5f-89f9-e14f332edf75" providerId="AD" clId="Web-{A541A402-0190-A840-DB96-3D6D5770BBC9}" dt="2022-05-19T14:17:30.059" v="37"/>
          <ac:picMkLst>
            <pc:docMk/>
            <pc:sldMk cId="1819646029" sldId="314"/>
            <ac:picMk id="18" creationId="{19FCD4A7-EE40-80EF-1052-FD03F3D0E7F8}"/>
          </ac:picMkLst>
        </pc:picChg>
        <pc:picChg chg="del">
          <ac:chgData name="Shadrina Syahla Vidyana" userId="S::18320031@mahasiswa.itb.ac.id::04faa71a-bbb9-4d5f-89f9-e14f332edf75" providerId="AD" clId="Web-{A541A402-0190-A840-DB96-3D6D5770BBC9}" dt="2022-05-19T14:17:52.263" v="44"/>
          <ac:picMkLst>
            <pc:docMk/>
            <pc:sldMk cId="1819646029" sldId="314"/>
            <ac:picMk id="19" creationId="{8E0F36C2-A513-B622-1CF2-45975D92D70B}"/>
          </ac:picMkLst>
        </pc:picChg>
        <pc:picChg chg="add mod ord">
          <ac:chgData name="Shadrina Syahla Vidyana" userId="S::18320031@mahasiswa.itb.ac.id::04faa71a-bbb9-4d5f-89f9-e14f332edf75" providerId="AD" clId="Web-{A541A402-0190-A840-DB96-3D6D5770BBC9}" dt="2022-05-19T14:18:33.717" v="52" actId="1076"/>
          <ac:picMkLst>
            <pc:docMk/>
            <pc:sldMk cId="1819646029" sldId="314"/>
            <ac:picMk id="20" creationId="{398F3298-2E6C-0764-3F08-A8AADF33738B}"/>
          </ac:picMkLst>
        </pc:picChg>
      </pc:sldChg>
      <pc:sldChg chg="addSp modSp add ord replId">
        <pc:chgData name="Shadrina Syahla Vidyana" userId="S::18320031@mahasiswa.itb.ac.id::04faa71a-bbb9-4d5f-89f9-e14f332edf75" providerId="AD" clId="Web-{A541A402-0190-A840-DB96-3D6D5770BBC9}" dt="2022-05-19T14:29:24.748" v="216" actId="20577"/>
        <pc:sldMkLst>
          <pc:docMk/>
          <pc:sldMk cId="2999804403" sldId="315"/>
        </pc:sldMkLst>
        <pc:spChg chg="add mod">
          <ac:chgData name="Shadrina Syahla Vidyana" userId="S::18320031@mahasiswa.itb.ac.id::04faa71a-bbb9-4d5f-89f9-e14f332edf75" providerId="AD" clId="Web-{A541A402-0190-A840-DB96-3D6D5770BBC9}" dt="2022-05-19T14:29:24.748" v="216" actId="20577"/>
          <ac:spMkLst>
            <pc:docMk/>
            <pc:sldMk cId="2999804403" sldId="315"/>
            <ac:spMk id="2" creationId="{73E9C1E7-B8CD-FAF6-A2E9-33D1FF9B9CF0}"/>
          </ac:spMkLst>
        </pc:spChg>
        <pc:spChg chg="mod">
          <ac:chgData name="Shadrina Syahla Vidyana" userId="S::18320031@mahasiswa.itb.ac.id::04faa71a-bbb9-4d5f-89f9-e14f332edf75" providerId="AD" clId="Web-{A541A402-0190-A840-DB96-3D6D5770BBC9}" dt="2022-05-19T14:25:34.258" v="198" actId="20577"/>
          <ac:spMkLst>
            <pc:docMk/>
            <pc:sldMk cId="2999804403" sldId="315"/>
            <ac:spMk id="3698" creationId="{00000000-0000-0000-0000-000000000000}"/>
          </ac:spMkLst>
        </pc:spChg>
      </pc:sldChg>
      <pc:sldChg chg="addSp delSp add replId">
        <pc:chgData name="Shadrina Syahla Vidyana" userId="S::18320031@mahasiswa.itb.ac.id::04faa71a-bbb9-4d5f-89f9-e14f332edf75" providerId="AD" clId="Web-{A541A402-0190-A840-DB96-3D6D5770BBC9}" dt="2022-05-19T14:33:19.019" v="240"/>
        <pc:sldMkLst>
          <pc:docMk/>
          <pc:sldMk cId="620635630" sldId="316"/>
        </pc:sldMkLst>
        <pc:grpChg chg="add del">
          <ac:chgData name="Shadrina Syahla Vidyana" userId="S::18320031@mahasiswa.itb.ac.id::04faa71a-bbb9-4d5f-89f9-e14f332edf75" providerId="AD" clId="Web-{A541A402-0190-A840-DB96-3D6D5770BBC9}" dt="2022-05-19T14:33:19.019" v="240"/>
          <ac:grpSpMkLst>
            <pc:docMk/>
            <pc:sldMk cId="620635630" sldId="316"/>
            <ac:grpSpMk id="2" creationId="{AEAF227A-BFCD-D395-5444-118E4DDEA040}"/>
          </ac:grpSpMkLst>
        </pc:grpChg>
      </pc:sldChg>
      <pc:sldChg chg="modSp add replId">
        <pc:chgData name="Shadrina Syahla Vidyana" userId="S::18320031@mahasiswa.itb.ac.id::04faa71a-bbb9-4d5f-89f9-e14f332edf75" providerId="AD" clId="Web-{A541A402-0190-A840-DB96-3D6D5770BBC9}" dt="2022-05-19T14:49:29.526" v="353" actId="20577"/>
        <pc:sldMkLst>
          <pc:docMk/>
          <pc:sldMk cId="2337673905" sldId="317"/>
        </pc:sldMkLst>
        <pc:spChg chg="mod">
          <ac:chgData name="Shadrina Syahla Vidyana" userId="S::18320031@mahasiswa.itb.ac.id::04faa71a-bbb9-4d5f-89f9-e14f332edf75" providerId="AD" clId="Web-{A541A402-0190-A840-DB96-3D6D5770BBC9}" dt="2022-05-19T14:49:29.526" v="353" actId="20577"/>
          <ac:spMkLst>
            <pc:docMk/>
            <pc:sldMk cId="2337673905" sldId="317"/>
            <ac:spMk id="4203" creationId="{00000000-0000-0000-0000-000000000000}"/>
          </ac:spMkLst>
        </pc:spChg>
      </pc:sldChg>
      <pc:sldChg chg="addSp delSp modSp add ord replId">
        <pc:chgData name="Shadrina Syahla Vidyana" userId="S::18320031@mahasiswa.itb.ac.id::04faa71a-bbb9-4d5f-89f9-e14f332edf75" providerId="AD" clId="Web-{A541A402-0190-A840-DB96-3D6D5770BBC9}" dt="2022-05-19T14:48:48.478" v="351" actId="1076"/>
        <pc:sldMkLst>
          <pc:docMk/>
          <pc:sldMk cId="2846880181" sldId="318"/>
        </pc:sldMkLst>
        <pc:spChg chg="add mod">
          <ac:chgData name="Shadrina Syahla Vidyana" userId="S::18320031@mahasiswa.itb.ac.id::04faa71a-bbb9-4d5f-89f9-e14f332edf75" providerId="AD" clId="Web-{A541A402-0190-A840-DB96-3D6D5770BBC9}" dt="2022-05-19T14:48:34.400" v="349" actId="20577"/>
          <ac:spMkLst>
            <pc:docMk/>
            <pc:sldMk cId="2846880181" sldId="318"/>
            <ac:spMk id="2" creationId="{BC395533-661F-4DA6-428D-9C752113C6A7}"/>
          </ac:spMkLst>
        </pc:spChg>
        <pc:spChg chg="mod">
          <ac:chgData name="Shadrina Syahla Vidyana" userId="S::18320031@mahasiswa.itb.ac.id::04faa71a-bbb9-4d5f-89f9-e14f332edf75" providerId="AD" clId="Web-{A541A402-0190-A840-DB96-3D6D5770BBC9}" dt="2022-05-19T14:48:48.478" v="351" actId="1076"/>
          <ac:spMkLst>
            <pc:docMk/>
            <pc:sldMk cId="2846880181" sldId="318"/>
            <ac:spMk id="4467" creationId="{00000000-0000-0000-0000-000000000000}"/>
          </ac:spMkLst>
        </pc:spChg>
        <pc:spChg chg="del mod">
          <ac:chgData name="Shadrina Syahla Vidyana" userId="S::18320031@mahasiswa.itb.ac.id::04faa71a-bbb9-4d5f-89f9-e14f332edf75" providerId="AD" clId="Web-{A541A402-0190-A840-DB96-3D6D5770BBC9}" dt="2022-05-19T14:46:53.585" v="320"/>
          <ac:spMkLst>
            <pc:docMk/>
            <pc:sldMk cId="2846880181" sldId="318"/>
            <ac:spMk id="4468" creationId="{00000000-0000-0000-0000-000000000000}"/>
          </ac:spMkLst>
        </pc:spChg>
        <pc:grpChg chg="del">
          <ac:chgData name="Shadrina Syahla Vidyana" userId="S::18320031@mahasiswa.itb.ac.id::04faa71a-bbb9-4d5f-89f9-e14f332edf75" providerId="AD" clId="Web-{A541A402-0190-A840-DB96-3D6D5770BBC9}" dt="2022-05-19T14:42:03.609" v="271"/>
          <ac:grpSpMkLst>
            <pc:docMk/>
            <pc:sldMk cId="2846880181" sldId="318"/>
            <ac:grpSpMk id="4469" creationId="{00000000-0000-0000-0000-000000000000}"/>
          </ac:grpSpMkLst>
        </pc:grpChg>
        <pc:picChg chg="del">
          <ac:chgData name="Shadrina Syahla Vidyana" userId="S::18320031@mahasiswa.itb.ac.id::04faa71a-bbb9-4d5f-89f9-e14f332edf75" providerId="AD" clId="Web-{A541A402-0190-A840-DB96-3D6D5770BBC9}" dt="2022-05-19T14:42:03.328" v="270"/>
          <ac:picMkLst>
            <pc:docMk/>
            <pc:sldMk cId="2846880181" sldId="318"/>
            <ac:picMk id="4476" creationId="{00000000-0000-0000-0000-000000000000}"/>
          </ac:picMkLst>
        </pc:picChg>
      </pc:sldChg>
    </pc:docChg>
  </pc:docChgLst>
  <pc:docChgLst>
    <pc:chgData name="Shadrina Syahla Vidyana" userId="S::18320031@mahasiswa.itb.ac.id::04faa71a-bbb9-4d5f-89f9-e14f332edf75" providerId="AD" clId="Web-{1BC19E84-7D15-11ED-B67A-48476D3925A0}"/>
    <pc:docChg chg="modSld">
      <pc:chgData name="Shadrina Syahla Vidyana" userId="S::18320031@mahasiswa.itb.ac.id::04faa71a-bbb9-4d5f-89f9-e14f332edf75" providerId="AD" clId="Web-{1BC19E84-7D15-11ED-B67A-48476D3925A0}" dt="2022-05-19T11:16:02.886" v="51" actId="20577"/>
      <pc:docMkLst>
        <pc:docMk/>
      </pc:docMkLst>
      <pc:sldChg chg="modSp">
        <pc:chgData name="Shadrina Syahla Vidyana" userId="S::18320031@mahasiswa.itb.ac.id::04faa71a-bbb9-4d5f-89f9-e14f332edf75" providerId="AD" clId="Web-{1BC19E84-7D15-11ED-B67A-48476D3925A0}" dt="2022-05-19T11:16:02.886" v="51" actId="20577"/>
        <pc:sldMkLst>
          <pc:docMk/>
          <pc:sldMk cId="0" sldId="258"/>
        </pc:sldMkLst>
        <pc:spChg chg="mod">
          <ac:chgData name="Shadrina Syahla Vidyana" userId="S::18320031@mahasiswa.itb.ac.id::04faa71a-bbb9-4d5f-89f9-e14f332edf75" providerId="AD" clId="Web-{1BC19E84-7D15-11ED-B67A-48476D3925A0}" dt="2022-05-19T11:14:35.744" v="11" actId="20577"/>
          <ac:spMkLst>
            <pc:docMk/>
            <pc:sldMk cId="0" sldId="258"/>
            <ac:spMk id="2744" creationId="{00000000-0000-0000-0000-000000000000}"/>
          </ac:spMkLst>
        </pc:spChg>
        <pc:spChg chg="mod">
          <ac:chgData name="Shadrina Syahla Vidyana" userId="S::18320031@mahasiswa.itb.ac.id::04faa71a-bbb9-4d5f-89f9-e14f332edf75" providerId="AD" clId="Web-{1BC19E84-7D15-11ED-B67A-48476D3925A0}" dt="2022-05-19T11:14:59.229" v="21" actId="20577"/>
          <ac:spMkLst>
            <pc:docMk/>
            <pc:sldMk cId="0" sldId="258"/>
            <ac:spMk id="2747" creationId="{00000000-0000-0000-0000-000000000000}"/>
          </ac:spMkLst>
        </pc:spChg>
        <pc:spChg chg="mod">
          <ac:chgData name="Shadrina Syahla Vidyana" userId="S::18320031@mahasiswa.itb.ac.id::04faa71a-bbb9-4d5f-89f9-e14f332edf75" providerId="AD" clId="Web-{1BC19E84-7D15-11ED-B67A-48476D3925A0}" dt="2022-05-19T11:15:22.432" v="35" actId="20577"/>
          <ac:spMkLst>
            <pc:docMk/>
            <pc:sldMk cId="0" sldId="258"/>
            <ac:spMk id="2750" creationId="{00000000-0000-0000-0000-000000000000}"/>
          </ac:spMkLst>
        </pc:spChg>
        <pc:spChg chg="mod">
          <ac:chgData name="Shadrina Syahla Vidyana" userId="S::18320031@mahasiswa.itb.ac.id::04faa71a-bbb9-4d5f-89f9-e14f332edf75" providerId="AD" clId="Web-{1BC19E84-7D15-11ED-B67A-48476D3925A0}" dt="2022-05-19T11:15:56.011" v="40" actId="20577"/>
          <ac:spMkLst>
            <pc:docMk/>
            <pc:sldMk cId="0" sldId="258"/>
            <ac:spMk id="2753" creationId="{00000000-0000-0000-0000-000000000000}"/>
          </ac:spMkLst>
        </pc:spChg>
        <pc:spChg chg="mod">
          <ac:chgData name="Shadrina Syahla Vidyana" userId="S::18320031@mahasiswa.itb.ac.id::04faa71a-bbb9-4d5f-89f9-e14f332edf75" providerId="AD" clId="Web-{1BC19E84-7D15-11ED-B67A-48476D3925A0}" dt="2022-05-19T11:16:02.886" v="51" actId="20577"/>
          <ac:spMkLst>
            <pc:docMk/>
            <pc:sldMk cId="0" sldId="258"/>
            <ac:spMk id="2756" creationId="{00000000-0000-0000-0000-000000000000}"/>
          </ac:spMkLst>
        </pc:spChg>
      </pc:sldChg>
    </pc:docChg>
  </pc:docChgLst>
  <pc:docChgLst>
    <pc:chgData name="Shadrina Syahla Vidyana" userId="S::18320031@mahasiswa.itb.ac.id::04faa71a-bbb9-4d5f-89f9-e14f332edf75" providerId="AD" clId="Web-{E8BC7636-F047-ABDC-0BB0-7DAF93432BCC}"/>
    <pc:docChg chg="addSld modSld sldOrd">
      <pc:chgData name="Shadrina Syahla Vidyana" userId="S::18320031@mahasiswa.itb.ac.id::04faa71a-bbb9-4d5f-89f9-e14f332edf75" providerId="AD" clId="Web-{E8BC7636-F047-ABDC-0BB0-7DAF93432BCC}" dt="2022-05-19T11:47:50.909" v="71" actId="20577"/>
      <pc:docMkLst>
        <pc:docMk/>
      </pc:docMkLst>
      <pc:sldChg chg="modSp">
        <pc:chgData name="Shadrina Syahla Vidyana" userId="S::18320031@mahasiswa.itb.ac.id::04faa71a-bbb9-4d5f-89f9-e14f332edf75" providerId="AD" clId="Web-{E8BC7636-F047-ABDC-0BB0-7DAF93432BCC}" dt="2022-05-19T11:39:44.023" v="7" actId="20577"/>
        <pc:sldMkLst>
          <pc:docMk/>
          <pc:sldMk cId="0" sldId="258"/>
        </pc:sldMkLst>
        <pc:spChg chg="mod">
          <ac:chgData name="Shadrina Syahla Vidyana" userId="S::18320031@mahasiswa.itb.ac.id::04faa71a-bbb9-4d5f-89f9-e14f332edf75" providerId="AD" clId="Web-{E8BC7636-F047-ABDC-0BB0-7DAF93432BCC}" dt="2022-05-19T11:39:02.334" v="1" actId="1076"/>
          <ac:spMkLst>
            <pc:docMk/>
            <pc:sldMk cId="0" sldId="258"/>
            <ac:spMk id="2756" creationId="{00000000-0000-0000-0000-000000000000}"/>
          </ac:spMkLst>
        </pc:spChg>
        <pc:spChg chg="mod">
          <ac:chgData name="Shadrina Syahla Vidyana" userId="S::18320031@mahasiswa.itb.ac.id::04faa71a-bbb9-4d5f-89f9-e14f332edf75" providerId="AD" clId="Web-{E8BC7636-F047-ABDC-0BB0-7DAF93432BCC}" dt="2022-05-19T11:39:44.023" v="7" actId="20577"/>
          <ac:spMkLst>
            <pc:docMk/>
            <pc:sldMk cId="0" sldId="258"/>
            <ac:spMk id="2759" creationId="{00000000-0000-0000-0000-000000000000}"/>
          </ac:spMkLst>
        </pc:spChg>
      </pc:sldChg>
      <pc:sldChg chg="modSp ord">
        <pc:chgData name="Shadrina Syahla Vidyana" userId="S::18320031@mahasiswa.itb.ac.id::04faa71a-bbb9-4d5f-89f9-e14f332edf75" providerId="AD" clId="Web-{E8BC7636-F047-ABDC-0BB0-7DAF93432BCC}" dt="2022-05-19T11:41:13.728" v="29" actId="20577"/>
        <pc:sldMkLst>
          <pc:docMk/>
          <pc:sldMk cId="0" sldId="261"/>
        </pc:sldMkLst>
        <pc:spChg chg="mod">
          <ac:chgData name="Shadrina Syahla Vidyana" userId="S::18320031@mahasiswa.itb.ac.id::04faa71a-bbb9-4d5f-89f9-e14f332edf75" providerId="AD" clId="Web-{E8BC7636-F047-ABDC-0BB0-7DAF93432BCC}" dt="2022-05-19T11:41:13.728" v="29" actId="20577"/>
          <ac:spMkLst>
            <pc:docMk/>
            <pc:sldMk cId="0" sldId="261"/>
            <ac:spMk id="2883" creationId="{00000000-0000-0000-0000-000000000000}"/>
          </ac:spMkLst>
        </pc:spChg>
      </pc:sldChg>
      <pc:sldChg chg="addSp delSp modSp">
        <pc:chgData name="Shadrina Syahla Vidyana" userId="S::18320031@mahasiswa.itb.ac.id::04faa71a-bbb9-4d5f-89f9-e14f332edf75" providerId="AD" clId="Web-{E8BC7636-F047-ABDC-0BB0-7DAF93432BCC}" dt="2022-05-19T11:44:45.842" v="44"/>
        <pc:sldMkLst>
          <pc:docMk/>
          <pc:sldMk cId="0" sldId="292"/>
        </pc:sldMkLst>
        <pc:spChg chg="add del">
          <ac:chgData name="Shadrina Syahla Vidyana" userId="S::18320031@mahasiswa.itb.ac.id::04faa71a-bbb9-4d5f-89f9-e14f332edf75" providerId="AD" clId="Web-{E8BC7636-F047-ABDC-0BB0-7DAF93432BCC}" dt="2022-05-19T11:43:31.856" v="42"/>
          <ac:spMkLst>
            <pc:docMk/>
            <pc:sldMk cId="0" sldId="292"/>
            <ac:spMk id="2" creationId="{FF931C4E-786F-D490-A10F-8CD8248256E6}"/>
          </ac:spMkLst>
        </pc:spChg>
        <pc:spChg chg="add del">
          <ac:chgData name="Shadrina Syahla Vidyana" userId="S::18320031@mahasiswa.itb.ac.id::04faa71a-bbb9-4d5f-89f9-e14f332edf75" providerId="AD" clId="Web-{E8BC7636-F047-ABDC-0BB0-7DAF93432BCC}" dt="2022-05-19T11:44:45.842" v="44"/>
          <ac:spMkLst>
            <pc:docMk/>
            <pc:sldMk cId="0" sldId="292"/>
            <ac:spMk id="3" creationId="{B405D9D2-947E-44EE-0634-9B1F8F51656C}"/>
          </ac:spMkLst>
        </pc:spChg>
        <pc:spChg chg="mod">
          <ac:chgData name="Shadrina Syahla Vidyana" userId="S::18320031@mahasiswa.itb.ac.id::04faa71a-bbb9-4d5f-89f9-e14f332edf75" providerId="AD" clId="Web-{E8BC7636-F047-ABDC-0BB0-7DAF93432BCC}" dt="2022-05-19T11:42:59.949" v="33" actId="1076"/>
          <ac:spMkLst>
            <pc:docMk/>
            <pc:sldMk cId="0" sldId="292"/>
            <ac:spMk id="4579" creationId="{00000000-0000-0000-0000-000000000000}"/>
          </ac:spMkLst>
        </pc:spChg>
        <pc:spChg chg="del topLvl">
          <ac:chgData name="Shadrina Syahla Vidyana" userId="S::18320031@mahasiswa.itb.ac.id::04faa71a-bbb9-4d5f-89f9-e14f332edf75" providerId="AD" clId="Web-{E8BC7636-F047-ABDC-0BB0-7DAF93432BCC}" dt="2022-05-19T11:43:23.121" v="37"/>
          <ac:spMkLst>
            <pc:docMk/>
            <pc:sldMk cId="0" sldId="292"/>
            <ac:spMk id="4602" creationId="{00000000-0000-0000-0000-000000000000}"/>
          </ac:spMkLst>
        </pc:spChg>
        <pc:spChg chg="del mod topLvl">
          <ac:chgData name="Shadrina Syahla Vidyana" userId="S::18320031@mahasiswa.itb.ac.id::04faa71a-bbb9-4d5f-89f9-e14f332edf75" providerId="AD" clId="Web-{E8BC7636-F047-ABDC-0BB0-7DAF93432BCC}" dt="2022-05-19T11:43:22.121" v="36"/>
          <ac:spMkLst>
            <pc:docMk/>
            <pc:sldMk cId="0" sldId="292"/>
            <ac:spMk id="4603" creationId="{00000000-0000-0000-0000-000000000000}"/>
          </ac:spMkLst>
        </pc:spChg>
        <pc:spChg chg="del">
          <ac:chgData name="Shadrina Syahla Vidyana" userId="S::18320031@mahasiswa.itb.ac.id::04faa71a-bbb9-4d5f-89f9-e14f332edf75" providerId="AD" clId="Web-{E8BC7636-F047-ABDC-0BB0-7DAF93432BCC}" dt="2022-05-19T11:43:24.762" v="38"/>
          <ac:spMkLst>
            <pc:docMk/>
            <pc:sldMk cId="0" sldId="292"/>
            <ac:spMk id="4607" creationId="{00000000-0000-0000-0000-000000000000}"/>
          </ac:spMkLst>
        </pc:spChg>
        <pc:grpChg chg="del">
          <ac:chgData name="Shadrina Syahla Vidyana" userId="S::18320031@mahasiswa.itb.ac.id::04faa71a-bbb9-4d5f-89f9-e14f332edf75" providerId="AD" clId="Web-{E8BC7636-F047-ABDC-0BB0-7DAF93432BCC}" dt="2022-05-19T11:43:22.121" v="36"/>
          <ac:grpSpMkLst>
            <pc:docMk/>
            <pc:sldMk cId="0" sldId="292"/>
            <ac:grpSpMk id="4601" creationId="{00000000-0000-0000-0000-000000000000}"/>
          </ac:grpSpMkLst>
        </pc:grpChg>
        <pc:grpChg chg="del">
          <ac:chgData name="Shadrina Syahla Vidyana" userId="S::18320031@mahasiswa.itb.ac.id::04faa71a-bbb9-4d5f-89f9-e14f332edf75" providerId="AD" clId="Web-{E8BC7636-F047-ABDC-0BB0-7DAF93432BCC}" dt="2022-05-19T11:43:25.809" v="39"/>
          <ac:grpSpMkLst>
            <pc:docMk/>
            <pc:sldMk cId="0" sldId="292"/>
            <ac:grpSpMk id="4604" creationId="{00000000-0000-0000-0000-000000000000}"/>
          </ac:grpSpMkLst>
        </pc:grpChg>
        <pc:grpChg chg="del">
          <ac:chgData name="Shadrina Syahla Vidyana" userId="S::18320031@mahasiswa.itb.ac.id::04faa71a-bbb9-4d5f-89f9-e14f332edf75" providerId="AD" clId="Web-{E8BC7636-F047-ABDC-0BB0-7DAF93432BCC}" dt="2022-05-19T11:43:26.606" v="40"/>
          <ac:grpSpMkLst>
            <pc:docMk/>
            <pc:sldMk cId="0" sldId="292"/>
            <ac:grpSpMk id="4608" creationId="{00000000-0000-0000-0000-000000000000}"/>
          </ac:grpSpMkLst>
        </pc:grpChg>
      </pc:sldChg>
      <pc:sldChg chg="addSp delSp modSp add replId">
        <pc:chgData name="Shadrina Syahla Vidyana" userId="S::18320031@mahasiswa.itb.ac.id::04faa71a-bbb9-4d5f-89f9-e14f332edf75" providerId="AD" clId="Web-{E8BC7636-F047-ABDC-0BB0-7DAF93432BCC}" dt="2022-05-19T11:47:50.909" v="71" actId="20577"/>
        <pc:sldMkLst>
          <pc:docMk/>
          <pc:sldMk cId="1819646029" sldId="314"/>
        </pc:sldMkLst>
        <pc:spChg chg="add del mod">
          <ac:chgData name="Shadrina Syahla Vidyana" userId="S::18320031@mahasiswa.itb.ac.id::04faa71a-bbb9-4d5f-89f9-e14f332edf75" providerId="AD" clId="Web-{E8BC7636-F047-ABDC-0BB0-7DAF93432BCC}" dt="2022-05-19T11:45:27.155" v="52"/>
          <ac:spMkLst>
            <pc:docMk/>
            <pc:sldMk cId="1819646029" sldId="314"/>
            <ac:spMk id="3" creationId="{B58D6AC5-1165-FAD7-DAF4-627AB06178E7}"/>
          </ac:spMkLst>
        </pc:spChg>
        <pc:spChg chg="add del mod">
          <ac:chgData name="Shadrina Syahla Vidyana" userId="S::18320031@mahasiswa.itb.ac.id::04faa71a-bbb9-4d5f-89f9-e14f332edf75" providerId="AD" clId="Web-{E8BC7636-F047-ABDC-0BB0-7DAF93432BCC}" dt="2022-05-19T11:45:26.374" v="51"/>
          <ac:spMkLst>
            <pc:docMk/>
            <pc:sldMk cId="1819646029" sldId="314"/>
            <ac:spMk id="5" creationId="{9FC4A5F6-578A-E514-66BB-09AC4B4E5A83}"/>
          </ac:spMkLst>
        </pc:spChg>
        <pc:spChg chg="add del">
          <ac:chgData name="Shadrina Syahla Vidyana" userId="S::18320031@mahasiswa.itb.ac.id::04faa71a-bbb9-4d5f-89f9-e14f332edf75" providerId="AD" clId="Web-{E8BC7636-F047-ABDC-0BB0-7DAF93432BCC}" dt="2022-05-19T11:45:51.562" v="56"/>
          <ac:spMkLst>
            <pc:docMk/>
            <pc:sldMk cId="1819646029" sldId="314"/>
            <ac:spMk id="6" creationId="{BA82684F-EF0A-ED38-9FD2-0B2CED746915}"/>
          </ac:spMkLst>
        </pc:spChg>
        <pc:spChg chg="add mod">
          <ac:chgData name="Shadrina Syahla Vidyana" userId="S::18320031@mahasiswa.itb.ac.id::04faa71a-bbb9-4d5f-89f9-e14f332edf75" providerId="AD" clId="Web-{E8BC7636-F047-ABDC-0BB0-7DAF93432BCC}" dt="2022-05-19T11:47:50.909" v="71" actId="20577"/>
          <ac:spMkLst>
            <pc:docMk/>
            <pc:sldMk cId="1819646029" sldId="314"/>
            <ac:spMk id="7" creationId="{8CA1E729-84E7-EBBF-11F8-B4D9F0545FA4}"/>
          </ac:spMkLst>
        </pc:spChg>
        <pc:spChg chg="add mod">
          <ac:chgData name="Shadrina Syahla Vidyana" userId="S::18320031@mahasiswa.itb.ac.id::04faa71a-bbb9-4d5f-89f9-e14f332edf75" providerId="AD" clId="Web-{E8BC7636-F047-ABDC-0BB0-7DAF93432BCC}" dt="2022-05-19T11:46:21.813" v="58"/>
          <ac:spMkLst>
            <pc:docMk/>
            <pc:sldMk cId="1819646029" sldId="314"/>
            <ac:spMk id="8" creationId="{36DFC6EA-F931-7065-2A11-77B3FAA9C08B}"/>
          </ac:spMkLst>
        </pc:spChg>
        <pc:spChg chg="del">
          <ac:chgData name="Shadrina Syahla Vidyana" userId="S::18320031@mahasiswa.itb.ac.id::04faa71a-bbb9-4d5f-89f9-e14f332edf75" providerId="AD" clId="Web-{E8BC7636-F047-ABDC-0BB0-7DAF93432BCC}" dt="2022-05-19T11:45:19.499" v="47"/>
          <ac:spMkLst>
            <pc:docMk/>
            <pc:sldMk cId="1819646029" sldId="314"/>
            <ac:spMk id="4535" creationId="{00000000-0000-0000-0000-000000000000}"/>
          </ac:spMkLst>
        </pc:spChg>
        <pc:spChg chg="del">
          <ac:chgData name="Shadrina Syahla Vidyana" userId="S::18320031@mahasiswa.itb.ac.id::04faa71a-bbb9-4d5f-89f9-e14f332edf75" providerId="AD" clId="Web-{E8BC7636-F047-ABDC-0BB0-7DAF93432BCC}" dt="2022-05-19T11:45:18.483" v="46"/>
          <ac:spMkLst>
            <pc:docMk/>
            <pc:sldMk cId="1819646029" sldId="314"/>
            <ac:spMk id="4536" creationId="{00000000-0000-0000-0000-000000000000}"/>
          </ac:spMkLst>
        </pc:spChg>
        <pc:spChg chg="del">
          <ac:chgData name="Shadrina Syahla Vidyana" userId="S::18320031@mahasiswa.itb.ac.id::04faa71a-bbb9-4d5f-89f9-e14f332edf75" providerId="AD" clId="Web-{E8BC7636-F047-ABDC-0BB0-7DAF93432BCC}" dt="2022-05-19T11:45:30.781" v="53"/>
          <ac:spMkLst>
            <pc:docMk/>
            <pc:sldMk cId="1819646029" sldId="314"/>
            <ac:spMk id="4537" creationId="{00000000-0000-0000-0000-000000000000}"/>
          </ac:spMkLst>
        </pc:spChg>
        <pc:grpChg chg="add mod">
          <ac:chgData name="Shadrina Syahla Vidyana" userId="S::18320031@mahasiswa.itb.ac.id::04faa71a-bbb9-4d5f-89f9-e14f332edf75" providerId="AD" clId="Web-{E8BC7636-F047-ABDC-0BB0-7DAF93432BCC}" dt="2022-05-19T11:47:18.877" v="67" actId="1076"/>
          <ac:grpSpMkLst>
            <pc:docMk/>
            <pc:sldMk cId="1819646029" sldId="314"/>
            <ac:grpSpMk id="9" creationId="{08E3460A-0F97-CD64-2000-72EB710C60B4}"/>
          </ac:grpSpMkLst>
        </pc:grpChg>
        <pc:grpChg chg="add del">
          <ac:chgData name="Shadrina Syahla Vidyana" userId="S::18320031@mahasiswa.itb.ac.id::04faa71a-bbb9-4d5f-89f9-e14f332edf75" providerId="AD" clId="Web-{E8BC7636-F047-ABDC-0BB0-7DAF93432BCC}" dt="2022-05-19T11:47:13.970" v="66"/>
          <ac:grpSpMkLst>
            <pc:docMk/>
            <pc:sldMk cId="1819646029" sldId="314"/>
            <ac:grpSpMk id="10" creationId="{34115B01-7B9D-C74B-3FAF-114F7414A95D}"/>
          </ac:grpSpMkLst>
        </pc:grpChg>
        <pc:grpChg chg="del">
          <ac:chgData name="Shadrina Syahla Vidyana" userId="S::18320031@mahasiswa.itb.ac.id::04faa71a-bbb9-4d5f-89f9-e14f332edf75" providerId="AD" clId="Web-{E8BC7636-F047-ABDC-0BB0-7DAF93432BCC}" dt="2022-05-19T11:45:22.249" v="50"/>
          <ac:grpSpMkLst>
            <pc:docMk/>
            <pc:sldMk cId="1819646029" sldId="314"/>
            <ac:grpSpMk id="4538" creationId="{00000000-0000-0000-0000-000000000000}"/>
          </ac:grpSpMkLst>
        </pc:grpChg>
        <pc:grpChg chg="del">
          <ac:chgData name="Shadrina Syahla Vidyana" userId="S::18320031@mahasiswa.itb.ac.id::04faa71a-bbb9-4d5f-89f9-e14f332edf75" providerId="AD" clId="Web-{E8BC7636-F047-ABDC-0BB0-7DAF93432BCC}" dt="2022-05-19T11:45:21.015" v="49"/>
          <ac:grpSpMkLst>
            <pc:docMk/>
            <pc:sldMk cId="1819646029" sldId="314"/>
            <ac:grpSpMk id="4545" creationId="{00000000-0000-0000-0000-000000000000}"/>
          </ac:grpSpMkLst>
        </pc:grpChg>
        <pc:grpChg chg="del">
          <ac:chgData name="Shadrina Syahla Vidyana" userId="S::18320031@mahasiswa.itb.ac.id::04faa71a-bbb9-4d5f-89f9-e14f332edf75" providerId="AD" clId="Web-{E8BC7636-F047-ABDC-0BB0-7DAF93432BCC}" dt="2022-05-19T11:45:36.531" v="54"/>
          <ac:grpSpMkLst>
            <pc:docMk/>
            <pc:sldMk cId="1819646029" sldId="314"/>
            <ac:grpSpMk id="4568" creationId="{00000000-0000-0000-0000-000000000000}"/>
          </ac:grpSpMkLst>
        </pc:grpChg>
        <pc:picChg chg="del">
          <ac:chgData name="Shadrina Syahla Vidyana" userId="S::18320031@mahasiswa.itb.ac.id::04faa71a-bbb9-4d5f-89f9-e14f332edf75" providerId="AD" clId="Web-{E8BC7636-F047-ABDC-0BB0-7DAF93432BCC}" dt="2022-05-19T11:45:19.858" v="48"/>
          <ac:picMkLst>
            <pc:docMk/>
            <pc:sldMk cId="1819646029" sldId="314"/>
            <ac:picMk id="4534" creationId="{00000000-0000-0000-0000-000000000000}"/>
          </ac:picMkLst>
        </pc:picChg>
      </pc:sldChg>
    </pc:docChg>
  </pc:docChgLst>
  <pc:docChgLst>
    <pc:chgData name="Shadrina Syahla Vidyana" userId="S::18320031@mahasiswa.itb.ac.id::04faa71a-bbb9-4d5f-89f9-e14f332edf75" providerId="AD" clId="Web-{B11257E0-31F8-F60A-4A55-4B2D5BF7FA35}"/>
    <pc:docChg chg="addSld delSld modSld sldOrd">
      <pc:chgData name="Shadrina Syahla Vidyana" userId="S::18320031@mahasiswa.itb.ac.id::04faa71a-bbb9-4d5f-89f9-e14f332edf75" providerId="AD" clId="Web-{B11257E0-31F8-F60A-4A55-4B2D5BF7FA35}" dt="2022-05-19T23:28:34.622" v="299" actId="20577"/>
      <pc:docMkLst>
        <pc:docMk/>
      </pc:docMkLst>
      <pc:sldChg chg="modSp">
        <pc:chgData name="Shadrina Syahla Vidyana" userId="S::18320031@mahasiswa.itb.ac.id::04faa71a-bbb9-4d5f-89f9-e14f332edf75" providerId="AD" clId="Web-{B11257E0-31F8-F60A-4A55-4B2D5BF7FA35}" dt="2022-05-19T23:23:14.382" v="215" actId="20577"/>
        <pc:sldMkLst>
          <pc:docMk/>
          <pc:sldMk cId="0" sldId="261"/>
        </pc:sldMkLst>
        <pc:spChg chg="mod">
          <ac:chgData name="Shadrina Syahla Vidyana" userId="S::18320031@mahasiswa.itb.ac.id::04faa71a-bbb9-4d5f-89f9-e14f332edf75" providerId="AD" clId="Web-{B11257E0-31F8-F60A-4A55-4B2D5BF7FA35}" dt="2022-05-19T23:23:14.382" v="215" actId="20577"/>
          <ac:spMkLst>
            <pc:docMk/>
            <pc:sldMk cId="0" sldId="261"/>
            <ac:spMk id="2884" creationId="{00000000-0000-0000-0000-000000000000}"/>
          </ac:spMkLst>
        </pc:spChg>
      </pc:sldChg>
      <pc:sldChg chg="modSp">
        <pc:chgData name="Shadrina Syahla Vidyana" userId="S::18320031@mahasiswa.itb.ac.id::04faa71a-bbb9-4d5f-89f9-e14f332edf75" providerId="AD" clId="Web-{B11257E0-31F8-F60A-4A55-4B2D5BF7FA35}" dt="2022-05-19T23:23:53.072" v="234" actId="20577"/>
        <pc:sldMkLst>
          <pc:docMk/>
          <pc:sldMk cId="0" sldId="267"/>
        </pc:sldMkLst>
        <pc:spChg chg="mod">
          <ac:chgData name="Shadrina Syahla Vidyana" userId="S::18320031@mahasiswa.itb.ac.id::04faa71a-bbb9-4d5f-89f9-e14f332edf75" providerId="AD" clId="Web-{B11257E0-31F8-F60A-4A55-4B2D5BF7FA35}" dt="2022-05-19T23:23:53.072" v="234" actId="20577"/>
          <ac:spMkLst>
            <pc:docMk/>
            <pc:sldMk cId="0" sldId="267"/>
            <ac:spMk id="3" creationId="{043E629A-7B0A-D0EC-9665-46B55EFC0F2A}"/>
          </ac:spMkLst>
        </pc:spChg>
      </pc:sldChg>
      <pc:sldChg chg="modSp">
        <pc:chgData name="Shadrina Syahla Vidyana" userId="S::18320031@mahasiswa.itb.ac.id::04faa71a-bbb9-4d5f-89f9-e14f332edf75" providerId="AD" clId="Web-{B11257E0-31F8-F60A-4A55-4B2D5BF7FA35}" dt="2022-05-19T23:27:32.212" v="272" actId="20577"/>
        <pc:sldMkLst>
          <pc:docMk/>
          <pc:sldMk cId="0" sldId="273"/>
        </pc:sldMkLst>
        <pc:spChg chg="mod">
          <ac:chgData name="Shadrina Syahla Vidyana" userId="S::18320031@mahasiswa.itb.ac.id::04faa71a-bbb9-4d5f-89f9-e14f332edf75" providerId="AD" clId="Web-{B11257E0-31F8-F60A-4A55-4B2D5BF7FA35}" dt="2022-05-19T23:27:32.212" v="272" actId="20577"/>
          <ac:spMkLst>
            <pc:docMk/>
            <pc:sldMk cId="0" sldId="273"/>
            <ac:spMk id="3" creationId="{2F09B08B-5CB9-23DA-6D26-988FE1D951DE}"/>
          </ac:spMkLst>
        </pc:spChg>
      </pc:sldChg>
      <pc:sldChg chg="modSp">
        <pc:chgData name="Shadrina Syahla Vidyana" userId="S::18320031@mahasiswa.itb.ac.id::04faa71a-bbb9-4d5f-89f9-e14f332edf75" providerId="AD" clId="Web-{B11257E0-31F8-F60A-4A55-4B2D5BF7FA35}" dt="2022-05-19T23:28:07.605" v="288" actId="20577"/>
        <pc:sldMkLst>
          <pc:docMk/>
          <pc:sldMk cId="0" sldId="280"/>
        </pc:sldMkLst>
        <pc:spChg chg="mod">
          <ac:chgData name="Shadrina Syahla Vidyana" userId="S::18320031@mahasiswa.itb.ac.id::04faa71a-bbb9-4d5f-89f9-e14f332edf75" providerId="AD" clId="Web-{B11257E0-31F8-F60A-4A55-4B2D5BF7FA35}" dt="2022-05-19T23:28:07.605" v="288" actId="20577"/>
          <ac:spMkLst>
            <pc:docMk/>
            <pc:sldMk cId="0" sldId="280"/>
            <ac:spMk id="3923" creationId="{00000000-0000-0000-0000-000000000000}"/>
          </ac:spMkLst>
        </pc:spChg>
      </pc:sldChg>
      <pc:sldChg chg="modSp">
        <pc:chgData name="Shadrina Syahla Vidyana" userId="S::18320031@mahasiswa.itb.ac.id::04faa71a-bbb9-4d5f-89f9-e14f332edf75" providerId="AD" clId="Web-{B11257E0-31F8-F60A-4A55-4B2D5BF7FA35}" dt="2022-05-19T23:28:34.622" v="299" actId="20577"/>
        <pc:sldMkLst>
          <pc:docMk/>
          <pc:sldMk cId="0" sldId="284"/>
        </pc:sldMkLst>
        <pc:spChg chg="mod">
          <ac:chgData name="Shadrina Syahla Vidyana" userId="S::18320031@mahasiswa.itb.ac.id::04faa71a-bbb9-4d5f-89f9-e14f332edf75" providerId="AD" clId="Web-{B11257E0-31F8-F60A-4A55-4B2D5BF7FA35}" dt="2022-05-19T23:28:34.622" v="299" actId="20577"/>
          <ac:spMkLst>
            <pc:docMk/>
            <pc:sldMk cId="0" sldId="284"/>
            <ac:spMk id="3" creationId="{25F6D128-9D76-AE31-5EF7-9B7D96FCD064}"/>
          </ac:spMkLst>
        </pc:spChg>
      </pc:sldChg>
      <pc:sldChg chg="modSp">
        <pc:chgData name="Shadrina Syahla Vidyana" userId="S::18320031@mahasiswa.itb.ac.id::04faa71a-bbb9-4d5f-89f9-e14f332edf75" providerId="AD" clId="Web-{B11257E0-31F8-F60A-4A55-4B2D5BF7FA35}" dt="2022-05-19T23:24:41.857" v="240" actId="20577"/>
        <pc:sldMkLst>
          <pc:docMk/>
          <pc:sldMk cId="2337673905" sldId="317"/>
        </pc:sldMkLst>
        <pc:spChg chg="mod">
          <ac:chgData name="Shadrina Syahla Vidyana" userId="S::18320031@mahasiswa.itb.ac.id::04faa71a-bbb9-4d5f-89f9-e14f332edf75" providerId="AD" clId="Web-{B11257E0-31F8-F60A-4A55-4B2D5BF7FA35}" dt="2022-05-19T23:24:29.512" v="237" actId="20577"/>
          <ac:spMkLst>
            <pc:docMk/>
            <pc:sldMk cId="2337673905" sldId="317"/>
            <ac:spMk id="4205" creationId="{00000000-0000-0000-0000-000000000000}"/>
          </ac:spMkLst>
        </pc:spChg>
        <pc:spChg chg="mod">
          <ac:chgData name="Shadrina Syahla Vidyana" userId="S::18320031@mahasiswa.itb.ac.id::04faa71a-bbb9-4d5f-89f9-e14f332edf75" providerId="AD" clId="Web-{B11257E0-31F8-F60A-4A55-4B2D5BF7FA35}" dt="2022-05-19T23:24:33.888" v="238" actId="20577"/>
          <ac:spMkLst>
            <pc:docMk/>
            <pc:sldMk cId="2337673905" sldId="317"/>
            <ac:spMk id="4208" creationId="{00000000-0000-0000-0000-000000000000}"/>
          </ac:spMkLst>
        </pc:spChg>
        <pc:spChg chg="mod">
          <ac:chgData name="Shadrina Syahla Vidyana" userId="S::18320031@mahasiswa.itb.ac.id::04faa71a-bbb9-4d5f-89f9-e14f332edf75" providerId="AD" clId="Web-{B11257E0-31F8-F60A-4A55-4B2D5BF7FA35}" dt="2022-05-19T23:24:41.857" v="240" actId="20577"/>
          <ac:spMkLst>
            <pc:docMk/>
            <pc:sldMk cId="2337673905" sldId="317"/>
            <ac:spMk id="4211" creationId="{00000000-0000-0000-0000-000000000000}"/>
          </ac:spMkLst>
        </pc:spChg>
      </pc:sldChg>
      <pc:sldChg chg="modSp">
        <pc:chgData name="Shadrina Syahla Vidyana" userId="S::18320031@mahasiswa.itb.ac.id::04faa71a-bbb9-4d5f-89f9-e14f332edf75" providerId="AD" clId="Web-{B11257E0-31F8-F60A-4A55-4B2D5BF7FA35}" dt="2022-05-19T23:26:20.942" v="259" actId="1076"/>
        <pc:sldMkLst>
          <pc:docMk/>
          <pc:sldMk cId="3546136870" sldId="319"/>
        </pc:sldMkLst>
        <pc:spChg chg="mod">
          <ac:chgData name="Shadrina Syahla Vidyana" userId="S::18320031@mahasiswa.itb.ac.id::04faa71a-bbb9-4d5f-89f9-e14f332edf75" providerId="AD" clId="Web-{B11257E0-31F8-F60A-4A55-4B2D5BF7FA35}" dt="2022-05-19T23:25:14.625" v="247" actId="20577"/>
          <ac:spMkLst>
            <pc:docMk/>
            <pc:sldMk cId="3546136870" sldId="319"/>
            <ac:spMk id="7" creationId="{18E3B95F-5289-F7E3-A75C-EFE93919524A}"/>
          </ac:spMkLst>
        </pc:spChg>
        <pc:spChg chg="mod">
          <ac:chgData name="Shadrina Syahla Vidyana" userId="S::18320031@mahasiswa.itb.ac.id::04faa71a-bbb9-4d5f-89f9-e14f332edf75" providerId="AD" clId="Web-{B11257E0-31F8-F60A-4A55-4B2D5BF7FA35}" dt="2022-05-19T23:26:13.082" v="258" actId="20577"/>
          <ac:spMkLst>
            <pc:docMk/>
            <pc:sldMk cId="3546136870" sldId="319"/>
            <ac:spMk id="2990" creationId="{00000000-0000-0000-0000-000000000000}"/>
          </ac:spMkLst>
        </pc:spChg>
        <pc:picChg chg="mod">
          <ac:chgData name="Shadrina Syahla Vidyana" userId="S::18320031@mahasiswa.itb.ac.id::04faa71a-bbb9-4d5f-89f9-e14f332edf75" providerId="AD" clId="Web-{B11257E0-31F8-F60A-4A55-4B2D5BF7FA35}" dt="2022-05-19T23:26:20.942" v="259" actId="1076"/>
          <ac:picMkLst>
            <pc:docMk/>
            <pc:sldMk cId="3546136870" sldId="319"/>
            <ac:picMk id="8" creationId="{6A794B5B-7A9D-4787-F968-AA95060A6753}"/>
          </ac:picMkLst>
        </pc:picChg>
      </pc:sldChg>
      <pc:sldChg chg="modSp">
        <pc:chgData name="Shadrina Syahla Vidyana" userId="S::18320031@mahasiswa.itb.ac.id::04faa71a-bbb9-4d5f-89f9-e14f332edf75" providerId="AD" clId="Web-{B11257E0-31F8-F60A-4A55-4B2D5BF7FA35}" dt="2022-05-19T23:24:19.840" v="236" actId="20577"/>
        <pc:sldMkLst>
          <pc:docMk/>
          <pc:sldMk cId="2618764499" sldId="320"/>
        </pc:sldMkLst>
        <pc:spChg chg="mod">
          <ac:chgData name="Shadrina Syahla Vidyana" userId="S::18320031@mahasiswa.itb.ac.id::04faa71a-bbb9-4d5f-89f9-e14f332edf75" providerId="AD" clId="Web-{B11257E0-31F8-F60A-4A55-4B2D5BF7FA35}" dt="2022-05-19T23:24:15.511" v="235" actId="20577"/>
          <ac:spMkLst>
            <pc:docMk/>
            <pc:sldMk cId="2618764499" sldId="320"/>
            <ac:spMk id="4211" creationId="{00000000-0000-0000-0000-000000000000}"/>
          </ac:spMkLst>
        </pc:spChg>
        <pc:spChg chg="mod">
          <ac:chgData name="Shadrina Syahla Vidyana" userId="S::18320031@mahasiswa.itb.ac.id::04faa71a-bbb9-4d5f-89f9-e14f332edf75" providerId="AD" clId="Web-{B11257E0-31F8-F60A-4A55-4B2D5BF7FA35}" dt="2022-05-19T23:24:19.840" v="236" actId="20577"/>
          <ac:spMkLst>
            <pc:docMk/>
            <pc:sldMk cId="2618764499" sldId="320"/>
            <ac:spMk id="4214" creationId="{00000000-0000-0000-0000-000000000000}"/>
          </ac:spMkLst>
        </pc:spChg>
      </pc:sldChg>
      <pc:sldChg chg="modSp">
        <pc:chgData name="Shadrina Syahla Vidyana" userId="S::18320031@mahasiswa.itb.ac.id::04faa71a-bbb9-4d5f-89f9-e14f332edf75" providerId="AD" clId="Web-{B11257E0-31F8-F60A-4A55-4B2D5BF7FA35}" dt="2022-05-19T23:26:56.366" v="261" actId="1076"/>
        <pc:sldMkLst>
          <pc:docMk/>
          <pc:sldMk cId="287097554" sldId="322"/>
        </pc:sldMkLst>
        <pc:spChg chg="mod">
          <ac:chgData name="Shadrina Syahla Vidyana" userId="S::18320031@mahasiswa.itb.ac.id::04faa71a-bbb9-4d5f-89f9-e14f332edf75" providerId="AD" clId="Web-{B11257E0-31F8-F60A-4A55-4B2D5BF7FA35}" dt="2022-05-19T23:26:56.366" v="261" actId="1076"/>
          <ac:spMkLst>
            <pc:docMk/>
            <pc:sldMk cId="287097554" sldId="322"/>
            <ac:spMk id="2990" creationId="{00000000-0000-0000-0000-000000000000}"/>
          </ac:spMkLst>
        </pc:spChg>
      </pc:sldChg>
      <pc:sldChg chg="modSp">
        <pc:chgData name="Shadrina Syahla Vidyana" userId="S::18320031@mahasiswa.itb.ac.id::04faa71a-bbb9-4d5f-89f9-e14f332edf75" providerId="AD" clId="Web-{B11257E0-31F8-F60A-4A55-4B2D5BF7FA35}" dt="2022-05-19T23:12:09.883" v="114" actId="1076"/>
        <pc:sldMkLst>
          <pc:docMk/>
          <pc:sldMk cId="972551551" sldId="326"/>
        </pc:sldMkLst>
        <pc:spChg chg="mod">
          <ac:chgData name="Shadrina Syahla Vidyana" userId="S::18320031@mahasiswa.itb.ac.id::04faa71a-bbb9-4d5f-89f9-e14f332edf75" providerId="AD" clId="Web-{B11257E0-31F8-F60A-4A55-4B2D5BF7FA35}" dt="2022-05-19T23:12:09.883" v="114" actId="1076"/>
          <ac:spMkLst>
            <pc:docMk/>
            <pc:sldMk cId="972551551" sldId="326"/>
            <ac:spMk id="2" creationId="{26BAA12E-F8FC-BE04-9200-B761265F74AF}"/>
          </ac:spMkLst>
        </pc:spChg>
        <pc:picChg chg="mod">
          <ac:chgData name="Shadrina Syahla Vidyana" userId="S::18320031@mahasiswa.itb.ac.id::04faa71a-bbb9-4d5f-89f9-e14f332edf75" providerId="AD" clId="Web-{B11257E0-31F8-F60A-4A55-4B2D5BF7FA35}" dt="2022-05-19T23:11:56.695" v="111" actId="1076"/>
          <ac:picMkLst>
            <pc:docMk/>
            <pc:sldMk cId="972551551" sldId="326"/>
            <ac:picMk id="5" creationId="{F113FC61-5716-F9A1-8BC3-FFE8A2716A6E}"/>
          </ac:picMkLst>
        </pc:picChg>
      </pc:sldChg>
      <pc:sldChg chg="modSp del">
        <pc:chgData name="Shadrina Syahla Vidyana" userId="S::18320031@mahasiswa.itb.ac.id::04faa71a-bbb9-4d5f-89f9-e14f332edf75" providerId="AD" clId="Web-{B11257E0-31F8-F60A-4A55-4B2D5BF7FA35}" dt="2022-05-19T23:14:59.475" v="125"/>
        <pc:sldMkLst>
          <pc:docMk/>
          <pc:sldMk cId="2945149935" sldId="328"/>
        </pc:sldMkLst>
        <pc:spChg chg="mod">
          <ac:chgData name="Shadrina Syahla Vidyana" userId="S::18320031@mahasiswa.itb.ac.id::04faa71a-bbb9-4d5f-89f9-e14f332edf75" providerId="AD" clId="Web-{B11257E0-31F8-F60A-4A55-4B2D5BF7FA35}" dt="2022-05-19T22:57:49.558" v="8" actId="20577"/>
          <ac:spMkLst>
            <pc:docMk/>
            <pc:sldMk cId="2945149935" sldId="328"/>
            <ac:spMk id="2" creationId="{26BAA12E-F8FC-BE04-9200-B761265F74AF}"/>
          </ac:spMkLst>
        </pc:spChg>
      </pc:sldChg>
      <pc:sldChg chg="addSp delSp modSp add del replId">
        <pc:chgData name="Shadrina Syahla Vidyana" userId="S::18320031@mahasiswa.itb.ac.id::04faa71a-bbb9-4d5f-89f9-e14f332edf75" providerId="AD" clId="Web-{B11257E0-31F8-F60A-4A55-4B2D5BF7FA35}" dt="2022-05-19T23:20:47.794" v="192"/>
        <pc:sldMkLst>
          <pc:docMk/>
          <pc:sldMk cId="3228336087" sldId="330"/>
        </pc:sldMkLst>
        <pc:spChg chg="mod">
          <ac:chgData name="Shadrina Syahla Vidyana" userId="S::18320031@mahasiswa.itb.ac.id::04faa71a-bbb9-4d5f-89f9-e14f332edf75" providerId="AD" clId="Web-{B11257E0-31F8-F60A-4A55-4B2D5BF7FA35}" dt="2022-05-19T23:07:15.204" v="78" actId="20577"/>
          <ac:spMkLst>
            <pc:docMk/>
            <pc:sldMk cId="3228336087" sldId="330"/>
            <ac:spMk id="2" creationId="{26BAA12E-F8FC-BE04-9200-B761265F74AF}"/>
          </ac:spMkLst>
        </pc:spChg>
        <pc:picChg chg="add mod">
          <ac:chgData name="Shadrina Syahla Vidyana" userId="S::18320031@mahasiswa.itb.ac.id::04faa71a-bbb9-4d5f-89f9-e14f332edf75" providerId="AD" clId="Web-{B11257E0-31F8-F60A-4A55-4B2D5BF7FA35}" dt="2022-05-19T23:07:21.080" v="80" actId="1076"/>
          <ac:picMkLst>
            <pc:docMk/>
            <pc:sldMk cId="3228336087" sldId="330"/>
            <ac:picMk id="3" creationId="{0037042F-6EE9-6E34-F1F3-C8656EDD3305}"/>
          </ac:picMkLst>
        </pc:picChg>
        <pc:picChg chg="del">
          <ac:chgData name="Shadrina Syahla Vidyana" userId="S::18320031@mahasiswa.itb.ac.id::04faa71a-bbb9-4d5f-89f9-e14f332edf75" providerId="AD" clId="Web-{B11257E0-31F8-F60A-4A55-4B2D5BF7FA35}" dt="2022-05-19T23:03:05.251" v="47"/>
          <ac:picMkLst>
            <pc:docMk/>
            <pc:sldMk cId="3228336087" sldId="330"/>
            <ac:picMk id="5" creationId="{F113FC61-5716-F9A1-8BC3-FFE8A2716A6E}"/>
          </ac:picMkLst>
        </pc:picChg>
      </pc:sldChg>
      <pc:sldChg chg="addSp delSp modSp add del ord replId">
        <pc:chgData name="Shadrina Syahla Vidyana" userId="S::18320031@mahasiswa.itb.ac.id::04faa71a-bbb9-4d5f-89f9-e14f332edf75" providerId="AD" clId="Web-{B11257E0-31F8-F60A-4A55-4B2D5BF7FA35}" dt="2022-05-19T23:20:49.935" v="193"/>
        <pc:sldMkLst>
          <pc:docMk/>
          <pc:sldMk cId="716716968" sldId="331"/>
        </pc:sldMkLst>
        <pc:spChg chg="mod">
          <ac:chgData name="Shadrina Syahla Vidyana" userId="S::18320031@mahasiswa.itb.ac.id::04faa71a-bbb9-4d5f-89f9-e14f332edf75" providerId="AD" clId="Web-{B11257E0-31F8-F60A-4A55-4B2D5BF7FA35}" dt="2022-05-19T23:06:25.092" v="64" actId="20577"/>
          <ac:spMkLst>
            <pc:docMk/>
            <pc:sldMk cId="716716968" sldId="331"/>
            <ac:spMk id="2" creationId="{26BAA12E-F8FC-BE04-9200-B761265F74AF}"/>
          </ac:spMkLst>
        </pc:spChg>
        <pc:picChg chg="add mod">
          <ac:chgData name="Shadrina Syahla Vidyana" userId="S::18320031@mahasiswa.itb.ac.id::04faa71a-bbb9-4d5f-89f9-e14f332edf75" providerId="AD" clId="Web-{B11257E0-31F8-F60A-4A55-4B2D5BF7FA35}" dt="2022-05-19T23:05:59.277" v="51" actId="1076"/>
          <ac:picMkLst>
            <pc:docMk/>
            <pc:sldMk cId="716716968" sldId="331"/>
            <ac:picMk id="3" creationId="{9AA91353-5368-0A3B-1B71-D28BE4B045E1}"/>
          </ac:picMkLst>
        </pc:picChg>
        <pc:picChg chg="del">
          <ac:chgData name="Shadrina Syahla Vidyana" userId="S::18320031@mahasiswa.itb.ac.id::04faa71a-bbb9-4d5f-89f9-e14f332edf75" providerId="AD" clId="Web-{B11257E0-31F8-F60A-4A55-4B2D5BF7FA35}" dt="2022-05-19T23:03:01.985" v="46"/>
          <ac:picMkLst>
            <pc:docMk/>
            <pc:sldMk cId="716716968" sldId="331"/>
            <ac:picMk id="5" creationId="{F113FC61-5716-F9A1-8BC3-FFE8A2716A6E}"/>
          </ac:picMkLst>
        </pc:picChg>
      </pc:sldChg>
      <pc:sldChg chg="addSp delSp modSp add del replId">
        <pc:chgData name="Shadrina Syahla Vidyana" userId="S::18320031@mahasiswa.itb.ac.id::04faa71a-bbb9-4d5f-89f9-e14f332edf75" providerId="AD" clId="Web-{B11257E0-31F8-F60A-4A55-4B2D5BF7FA35}" dt="2022-05-19T23:20:44.091" v="190"/>
        <pc:sldMkLst>
          <pc:docMk/>
          <pc:sldMk cId="2729297445" sldId="332"/>
        </pc:sldMkLst>
        <pc:spChg chg="mod">
          <ac:chgData name="Shadrina Syahla Vidyana" userId="S::18320031@mahasiswa.itb.ac.id::04faa71a-bbb9-4d5f-89f9-e14f332edf75" providerId="AD" clId="Web-{B11257E0-31F8-F60A-4A55-4B2D5BF7FA35}" dt="2022-05-19T23:13:47.048" v="120" actId="1076"/>
          <ac:spMkLst>
            <pc:docMk/>
            <pc:sldMk cId="2729297445" sldId="332"/>
            <ac:spMk id="2" creationId="{26BAA12E-F8FC-BE04-9200-B761265F74AF}"/>
          </ac:spMkLst>
        </pc:spChg>
        <pc:picChg chg="add mod">
          <ac:chgData name="Shadrina Syahla Vidyana" userId="S::18320031@mahasiswa.itb.ac.id::04faa71a-bbb9-4d5f-89f9-e14f332edf75" providerId="AD" clId="Web-{B11257E0-31F8-F60A-4A55-4B2D5BF7FA35}" dt="2022-05-19T23:13:42.092" v="119" actId="14100"/>
          <ac:picMkLst>
            <pc:docMk/>
            <pc:sldMk cId="2729297445" sldId="332"/>
            <ac:picMk id="3" creationId="{DC139DDD-C00D-8C22-0C6C-975645033442}"/>
          </ac:picMkLst>
        </pc:picChg>
        <pc:picChg chg="del">
          <ac:chgData name="Shadrina Syahla Vidyana" userId="S::18320031@mahasiswa.itb.ac.id::04faa71a-bbb9-4d5f-89f9-e14f332edf75" providerId="AD" clId="Web-{B11257E0-31F8-F60A-4A55-4B2D5BF7FA35}" dt="2022-05-19T23:01:20.463" v="12"/>
          <ac:picMkLst>
            <pc:docMk/>
            <pc:sldMk cId="2729297445" sldId="332"/>
            <ac:picMk id="5" creationId="{F113FC61-5716-F9A1-8BC3-FFE8A2716A6E}"/>
          </ac:picMkLst>
        </pc:picChg>
      </pc:sldChg>
      <pc:sldChg chg="addSp delSp modSp add del ord replId">
        <pc:chgData name="Shadrina Syahla Vidyana" userId="S::18320031@mahasiswa.itb.ac.id::04faa71a-bbb9-4d5f-89f9-e14f332edf75" providerId="AD" clId="Web-{B11257E0-31F8-F60A-4A55-4B2D5BF7FA35}" dt="2022-05-19T23:20:45.060" v="191"/>
        <pc:sldMkLst>
          <pc:docMk/>
          <pc:sldMk cId="124166035" sldId="333"/>
        </pc:sldMkLst>
        <pc:spChg chg="mod">
          <ac:chgData name="Shadrina Syahla Vidyana" userId="S::18320031@mahasiswa.itb.ac.id::04faa71a-bbb9-4d5f-89f9-e14f332edf75" providerId="AD" clId="Web-{B11257E0-31F8-F60A-4A55-4B2D5BF7FA35}" dt="2022-05-19T23:09:03.355" v="105" actId="1076"/>
          <ac:spMkLst>
            <pc:docMk/>
            <pc:sldMk cId="124166035" sldId="333"/>
            <ac:spMk id="2" creationId="{26BAA12E-F8FC-BE04-9200-B761265F74AF}"/>
          </ac:spMkLst>
        </pc:spChg>
        <pc:picChg chg="del">
          <ac:chgData name="Shadrina Syahla Vidyana" userId="S::18320031@mahasiswa.itb.ac.id::04faa71a-bbb9-4d5f-89f9-e14f332edf75" providerId="AD" clId="Web-{B11257E0-31F8-F60A-4A55-4B2D5BF7FA35}" dt="2022-05-19T23:07:56.601" v="84"/>
          <ac:picMkLst>
            <pc:docMk/>
            <pc:sldMk cId="124166035" sldId="333"/>
            <ac:picMk id="3" creationId="{0037042F-6EE9-6E34-F1F3-C8656EDD3305}"/>
          </ac:picMkLst>
        </pc:picChg>
        <pc:picChg chg="add mod">
          <ac:chgData name="Shadrina Syahla Vidyana" userId="S::18320031@mahasiswa.itb.ac.id::04faa71a-bbb9-4d5f-89f9-e14f332edf75" providerId="AD" clId="Web-{B11257E0-31F8-F60A-4A55-4B2D5BF7FA35}" dt="2022-05-19T23:08:14.727" v="89" actId="1076"/>
          <ac:picMkLst>
            <pc:docMk/>
            <pc:sldMk cId="124166035" sldId="333"/>
            <ac:picMk id="4" creationId="{0EC6FEFF-CD54-E727-A9DB-7A6619EC256E}"/>
          </ac:picMkLst>
        </pc:picChg>
      </pc:sldChg>
      <pc:sldChg chg="modSp add del replId">
        <pc:chgData name="Shadrina Syahla Vidyana" userId="S::18320031@mahasiswa.itb.ac.id::04faa71a-bbb9-4d5f-89f9-e14f332edf75" providerId="AD" clId="Web-{B11257E0-31F8-F60A-4A55-4B2D5BF7FA35}" dt="2022-05-19T23:14:56.412" v="124"/>
        <pc:sldMkLst>
          <pc:docMk/>
          <pc:sldMk cId="134732426" sldId="334"/>
        </pc:sldMkLst>
        <pc:picChg chg="mod">
          <ac:chgData name="Shadrina Syahla Vidyana" userId="S::18320031@mahasiswa.itb.ac.id::04faa71a-bbb9-4d5f-89f9-e14f332edf75" providerId="AD" clId="Web-{B11257E0-31F8-F60A-4A55-4B2D5BF7FA35}" dt="2022-05-19T23:14:05.784" v="123" actId="1076"/>
          <ac:picMkLst>
            <pc:docMk/>
            <pc:sldMk cId="134732426" sldId="334"/>
            <ac:picMk id="3" creationId="{0037042F-6EE9-6E34-F1F3-C8656EDD3305}"/>
          </ac:picMkLst>
        </pc:picChg>
      </pc:sldChg>
      <pc:sldChg chg="addSp delSp modSp add del replId">
        <pc:chgData name="Shadrina Syahla Vidyana" userId="S::18320031@mahasiswa.itb.ac.id::04faa71a-bbb9-4d5f-89f9-e14f332edf75" providerId="AD" clId="Web-{B11257E0-31F8-F60A-4A55-4B2D5BF7FA35}" dt="2022-05-19T23:20:52.888" v="194"/>
        <pc:sldMkLst>
          <pc:docMk/>
          <pc:sldMk cId="1325364794" sldId="334"/>
        </pc:sldMkLst>
        <pc:spChg chg="mod">
          <ac:chgData name="Shadrina Syahla Vidyana" userId="S::18320031@mahasiswa.itb.ac.id::04faa71a-bbb9-4d5f-89f9-e14f332edf75" providerId="AD" clId="Web-{B11257E0-31F8-F60A-4A55-4B2D5BF7FA35}" dt="2022-05-19T23:19:59.604" v="188" actId="1076"/>
          <ac:spMkLst>
            <pc:docMk/>
            <pc:sldMk cId="1325364794" sldId="334"/>
            <ac:spMk id="2" creationId="{26BAA12E-F8FC-BE04-9200-B761265F74AF}"/>
          </ac:spMkLst>
        </pc:spChg>
        <pc:spChg chg="add mod">
          <ac:chgData name="Shadrina Syahla Vidyana" userId="S::18320031@mahasiswa.itb.ac.id::04faa71a-bbb9-4d5f-89f9-e14f332edf75" providerId="AD" clId="Web-{B11257E0-31F8-F60A-4A55-4B2D5BF7FA35}" dt="2022-05-19T23:19:55.416" v="187" actId="1076"/>
          <ac:spMkLst>
            <pc:docMk/>
            <pc:sldMk cId="1325364794" sldId="334"/>
            <ac:spMk id="3" creationId="{F4C4C1AC-6AFA-020C-BA43-96D0D910ECF0}"/>
          </ac:spMkLst>
        </pc:spChg>
        <pc:spChg chg="add mod">
          <ac:chgData name="Shadrina Syahla Vidyana" userId="S::18320031@mahasiswa.itb.ac.id::04faa71a-bbb9-4d5f-89f9-e14f332edf75" providerId="AD" clId="Web-{B11257E0-31F8-F60A-4A55-4B2D5BF7FA35}" dt="2022-05-19T23:19:51.072" v="186" actId="1076"/>
          <ac:spMkLst>
            <pc:docMk/>
            <pc:sldMk cId="1325364794" sldId="334"/>
            <ac:spMk id="6" creationId="{AE242E09-E7CD-F379-F9F8-5F98CEE1528E}"/>
          </ac:spMkLst>
        </pc:spChg>
        <pc:spChg chg="add mod">
          <ac:chgData name="Shadrina Syahla Vidyana" userId="S::18320031@mahasiswa.itb.ac.id::04faa71a-bbb9-4d5f-89f9-e14f332edf75" providerId="AD" clId="Web-{B11257E0-31F8-F60A-4A55-4B2D5BF7FA35}" dt="2022-05-19T23:20:06.729" v="189" actId="1076"/>
          <ac:spMkLst>
            <pc:docMk/>
            <pc:sldMk cId="1325364794" sldId="334"/>
            <ac:spMk id="7" creationId="{90C088C8-BA13-9431-BF8D-9A10881AB69A}"/>
          </ac:spMkLst>
        </pc:spChg>
        <pc:picChg chg="del">
          <ac:chgData name="Shadrina Syahla Vidyana" userId="S::18320031@mahasiswa.itb.ac.id::04faa71a-bbb9-4d5f-89f9-e14f332edf75" providerId="AD" clId="Web-{B11257E0-31F8-F60A-4A55-4B2D5BF7FA35}" dt="2022-05-19T23:15:59.854" v="127"/>
          <ac:picMkLst>
            <pc:docMk/>
            <pc:sldMk cId="1325364794" sldId="334"/>
            <ac:picMk id="4" creationId="{0EC6FEFF-CD54-E727-A9DB-7A6619EC256E}"/>
          </ac:picMkLst>
        </pc:picChg>
      </pc:sldChg>
    </pc:docChg>
  </pc:docChgLst>
  <pc:docChgLst>
    <pc:chgData name="Shadrina Syahla Vidyana" userId="S::18320031@mahasiswa.itb.ac.id::04faa71a-bbb9-4d5f-89f9-e14f332edf75" providerId="AD" clId="Web-{9C330D4C-B8D2-924C-716C-D3B37792133C}"/>
    <pc:docChg chg="addSld modSld sldOrd">
      <pc:chgData name="Shadrina Syahla Vidyana" userId="S::18320031@mahasiswa.itb.ac.id::04faa71a-bbb9-4d5f-89f9-e14f332edf75" providerId="AD" clId="Web-{9C330D4C-B8D2-924C-716C-D3B37792133C}" dt="2022-05-19T16:13:23.047" v="556" actId="14100"/>
      <pc:docMkLst>
        <pc:docMk/>
      </pc:docMkLst>
      <pc:sldChg chg="addSp delSp modSp">
        <pc:chgData name="Shadrina Syahla Vidyana" userId="S::18320031@mahasiswa.itb.ac.id::04faa71a-bbb9-4d5f-89f9-e14f332edf75" providerId="AD" clId="Web-{9C330D4C-B8D2-924C-716C-D3B37792133C}" dt="2022-05-19T15:40:22.785" v="245" actId="20577"/>
        <pc:sldMkLst>
          <pc:docMk/>
          <pc:sldMk cId="2337673905" sldId="317"/>
        </pc:sldMkLst>
        <pc:spChg chg="mod">
          <ac:chgData name="Shadrina Syahla Vidyana" userId="S::18320031@mahasiswa.itb.ac.id::04faa71a-bbb9-4d5f-89f9-e14f332edf75" providerId="AD" clId="Web-{9C330D4C-B8D2-924C-716C-D3B37792133C}" dt="2022-05-19T15:25:00.328" v="4" actId="1076"/>
          <ac:spMkLst>
            <pc:docMk/>
            <pc:sldMk cId="2337673905" sldId="317"/>
            <ac:spMk id="4203" creationId="{00000000-0000-0000-0000-000000000000}"/>
          </ac:spMkLst>
        </pc:spChg>
        <pc:spChg chg="mod">
          <ac:chgData name="Shadrina Syahla Vidyana" userId="S::18320031@mahasiswa.itb.ac.id::04faa71a-bbb9-4d5f-89f9-e14f332edf75" providerId="AD" clId="Web-{9C330D4C-B8D2-924C-716C-D3B37792133C}" dt="2022-05-19T15:28:33.645" v="50" actId="20577"/>
          <ac:spMkLst>
            <pc:docMk/>
            <pc:sldMk cId="2337673905" sldId="317"/>
            <ac:spMk id="4205" creationId="{00000000-0000-0000-0000-000000000000}"/>
          </ac:spMkLst>
        </pc:spChg>
        <pc:spChg chg="mod">
          <ac:chgData name="Shadrina Syahla Vidyana" userId="S::18320031@mahasiswa.itb.ac.id::04faa71a-bbb9-4d5f-89f9-e14f332edf75" providerId="AD" clId="Web-{9C330D4C-B8D2-924C-716C-D3B37792133C}" dt="2022-05-19T15:38:42.439" v="200" actId="1076"/>
          <ac:spMkLst>
            <pc:docMk/>
            <pc:sldMk cId="2337673905" sldId="317"/>
            <ac:spMk id="4206" creationId="{00000000-0000-0000-0000-000000000000}"/>
          </ac:spMkLst>
        </pc:spChg>
        <pc:spChg chg="mod">
          <ac:chgData name="Shadrina Syahla Vidyana" userId="S::18320031@mahasiswa.itb.ac.id::04faa71a-bbb9-4d5f-89f9-e14f332edf75" providerId="AD" clId="Web-{9C330D4C-B8D2-924C-716C-D3B37792133C}" dt="2022-05-19T15:28:34.270" v="52" actId="20577"/>
          <ac:spMkLst>
            <pc:docMk/>
            <pc:sldMk cId="2337673905" sldId="317"/>
            <ac:spMk id="4208" creationId="{00000000-0000-0000-0000-000000000000}"/>
          </ac:spMkLst>
        </pc:spChg>
        <pc:spChg chg="mod">
          <ac:chgData name="Shadrina Syahla Vidyana" userId="S::18320031@mahasiswa.itb.ac.id::04faa71a-bbb9-4d5f-89f9-e14f332edf75" providerId="AD" clId="Web-{9C330D4C-B8D2-924C-716C-D3B37792133C}" dt="2022-05-19T15:38:34.736" v="199" actId="1076"/>
          <ac:spMkLst>
            <pc:docMk/>
            <pc:sldMk cId="2337673905" sldId="317"/>
            <ac:spMk id="4209" creationId="{00000000-0000-0000-0000-000000000000}"/>
          </ac:spMkLst>
        </pc:spChg>
        <pc:spChg chg="mod">
          <ac:chgData name="Shadrina Syahla Vidyana" userId="S::18320031@mahasiswa.itb.ac.id::04faa71a-bbb9-4d5f-89f9-e14f332edf75" providerId="AD" clId="Web-{9C330D4C-B8D2-924C-716C-D3B37792133C}" dt="2022-05-19T15:28:39.098" v="53" actId="20577"/>
          <ac:spMkLst>
            <pc:docMk/>
            <pc:sldMk cId="2337673905" sldId="317"/>
            <ac:spMk id="4211" creationId="{00000000-0000-0000-0000-000000000000}"/>
          </ac:spMkLst>
        </pc:spChg>
        <pc:spChg chg="mod">
          <ac:chgData name="Shadrina Syahla Vidyana" userId="S::18320031@mahasiswa.itb.ac.id::04faa71a-bbb9-4d5f-89f9-e14f332edf75" providerId="AD" clId="Web-{9C330D4C-B8D2-924C-716C-D3B37792133C}" dt="2022-05-19T15:40:22.785" v="245" actId="20577"/>
          <ac:spMkLst>
            <pc:docMk/>
            <pc:sldMk cId="2337673905" sldId="317"/>
            <ac:spMk id="4212" creationId="{00000000-0000-0000-0000-000000000000}"/>
          </ac:spMkLst>
        </pc:spChg>
        <pc:spChg chg="mod">
          <ac:chgData name="Shadrina Syahla Vidyana" userId="S::18320031@mahasiswa.itb.ac.id::04faa71a-bbb9-4d5f-89f9-e14f332edf75" providerId="AD" clId="Web-{9C330D4C-B8D2-924C-716C-D3B37792133C}" dt="2022-05-19T15:36:24.874" v="165" actId="1076"/>
          <ac:spMkLst>
            <pc:docMk/>
            <pc:sldMk cId="2337673905" sldId="317"/>
            <ac:spMk id="4217" creationId="{00000000-0000-0000-0000-000000000000}"/>
          </ac:spMkLst>
        </pc:spChg>
        <pc:spChg chg="mod">
          <ac:chgData name="Shadrina Syahla Vidyana" userId="S::18320031@mahasiswa.itb.ac.id::04faa71a-bbb9-4d5f-89f9-e14f332edf75" providerId="AD" clId="Web-{9C330D4C-B8D2-924C-716C-D3B37792133C}" dt="2022-05-19T15:35:41.013" v="155" actId="1076"/>
          <ac:spMkLst>
            <pc:docMk/>
            <pc:sldMk cId="2337673905" sldId="317"/>
            <ac:spMk id="4218" creationId="{00000000-0000-0000-0000-000000000000}"/>
          </ac:spMkLst>
        </pc:spChg>
        <pc:spChg chg="del">
          <ac:chgData name="Shadrina Syahla Vidyana" userId="S::18320031@mahasiswa.itb.ac.id::04faa71a-bbb9-4d5f-89f9-e14f332edf75" providerId="AD" clId="Web-{9C330D4C-B8D2-924C-716C-D3B37792133C}" dt="2022-05-19T15:27:43.628" v="38"/>
          <ac:spMkLst>
            <pc:docMk/>
            <pc:sldMk cId="2337673905" sldId="317"/>
            <ac:spMk id="4219" creationId="{00000000-0000-0000-0000-000000000000}"/>
          </ac:spMkLst>
        </pc:spChg>
        <pc:spChg chg="del">
          <ac:chgData name="Shadrina Syahla Vidyana" userId="S::18320031@mahasiswa.itb.ac.id::04faa71a-bbb9-4d5f-89f9-e14f332edf75" providerId="AD" clId="Web-{9C330D4C-B8D2-924C-716C-D3B37792133C}" dt="2022-05-19T15:35:59.483" v="160"/>
          <ac:spMkLst>
            <pc:docMk/>
            <pc:sldMk cId="2337673905" sldId="317"/>
            <ac:spMk id="4234" creationId="{00000000-0000-0000-0000-000000000000}"/>
          </ac:spMkLst>
        </pc:spChg>
        <pc:spChg chg="mod">
          <ac:chgData name="Shadrina Syahla Vidyana" userId="S::18320031@mahasiswa.itb.ac.id::04faa71a-bbb9-4d5f-89f9-e14f332edf75" providerId="AD" clId="Web-{9C330D4C-B8D2-924C-716C-D3B37792133C}" dt="2022-05-19T15:36:14.717" v="163" actId="1076"/>
          <ac:spMkLst>
            <pc:docMk/>
            <pc:sldMk cId="2337673905" sldId="317"/>
            <ac:spMk id="4235" creationId="{00000000-0000-0000-0000-000000000000}"/>
          </ac:spMkLst>
        </pc:spChg>
        <pc:grpChg chg="add mod">
          <ac:chgData name="Shadrina Syahla Vidyana" userId="S::18320031@mahasiswa.itb.ac.id::04faa71a-bbb9-4d5f-89f9-e14f332edf75" providerId="AD" clId="Web-{9C330D4C-B8D2-924C-716C-D3B37792133C}" dt="2022-05-19T15:35:17.654" v="150" actId="1076"/>
          <ac:grpSpMkLst>
            <pc:docMk/>
            <pc:sldMk cId="2337673905" sldId="317"/>
            <ac:grpSpMk id="2" creationId="{C342B032-896B-4091-9FFC-0B1C969208D5}"/>
          </ac:grpSpMkLst>
        </pc:grpChg>
        <pc:grpChg chg="mod">
          <ac:chgData name="Shadrina Syahla Vidyana" userId="S::18320031@mahasiswa.itb.ac.id::04faa71a-bbb9-4d5f-89f9-e14f332edf75" providerId="AD" clId="Web-{9C330D4C-B8D2-924C-716C-D3B37792133C}" dt="2022-05-19T15:36:58.922" v="170" actId="1076"/>
          <ac:grpSpMkLst>
            <pc:docMk/>
            <pc:sldMk cId="2337673905" sldId="317"/>
            <ac:grpSpMk id="4207" creationId="{00000000-0000-0000-0000-000000000000}"/>
          </ac:grpSpMkLst>
        </pc:grpChg>
        <pc:grpChg chg="mod">
          <ac:chgData name="Shadrina Syahla Vidyana" userId="S::18320031@mahasiswa.itb.ac.id::04faa71a-bbb9-4d5f-89f9-e14f332edf75" providerId="AD" clId="Web-{9C330D4C-B8D2-924C-716C-D3B37792133C}" dt="2022-05-19T15:35:48.154" v="156" actId="1076"/>
          <ac:grpSpMkLst>
            <pc:docMk/>
            <pc:sldMk cId="2337673905" sldId="317"/>
            <ac:grpSpMk id="4210" creationId="{00000000-0000-0000-0000-000000000000}"/>
          </ac:grpSpMkLst>
        </pc:grpChg>
        <pc:grpChg chg="del">
          <ac:chgData name="Shadrina Syahla Vidyana" userId="S::18320031@mahasiswa.itb.ac.id::04faa71a-bbb9-4d5f-89f9-e14f332edf75" providerId="AD" clId="Web-{9C330D4C-B8D2-924C-716C-D3B37792133C}" dt="2022-05-19T15:27:44.081" v="39"/>
          <ac:grpSpMkLst>
            <pc:docMk/>
            <pc:sldMk cId="2337673905" sldId="317"/>
            <ac:grpSpMk id="4213" creationId="{00000000-0000-0000-0000-000000000000}"/>
          </ac:grpSpMkLst>
        </pc:grpChg>
        <pc:grpChg chg="del">
          <ac:chgData name="Shadrina Syahla Vidyana" userId="S::18320031@mahasiswa.itb.ac.id::04faa71a-bbb9-4d5f-89f9-e14f332edf75" providerId="AD" clId="Web-{9C330D4C-B8D2-924C-716C-D3B37792133C}" dt="2022-05-19T15:27:42.737" v="37"/>
          <ac:grpSpMkLst>
            <pc:docMk/>
            <pc:sldMk cId="2337673905" sldId="317"/>
            <ac:grpSpMk id="4229" creationId="{00000000-0000-0000-0000-000000000000}"/>
          </ac:grpSpMkLst>
        </pc:grpChg>
        <pc:grpChg chg="del">
          <ac:chgData name="Shadrina Syahla Vidyana" userId="S::18320031@mahasiswa.itb.ac.id::04faa71a-bbb9-4d5f-89f9-e14f332edf75" providerId="AD" clId="Web-{9C330D4C-B8D2-924C-716C-D3B37792133C}" dt="2022-05-19T15:36:18.811" v="164"/>
          <ac:grpSpMkLst>
            <pc:docMk/>
            <pc:sldMk cId="2337673905" sldId="317"/>
            <ac:grpSpMk id="4232" creationId="{00000000-0000-0000-0000-000000000000}"/>
          </ac:grpSpMkLst>
        </pc:grpChg>
        <pc:grpChg chg="del">
          <ac:chgData name="Shadrina Syahla Vidyana" userId="S::18320031@mahasiswa.itb.ac.id::04faa71a-bbb9-4d5f-89f9-e14f332edf75" providerId="AD" clId="Web-{9C330D4C-B8D2-924C-716C-D3B37792133C}" dt="2022-05-19T15:35:37.920" v="154"/>
          <ac:grpSpMkLst>
            <pc:docMk/>
            <pc:sldMk cId="2337673905" sldId="317"/>
            <ac:grpSpMk id="4236" creationId="{00000000-0000-0000-0000-000000000000}"/>
          </ac:grpSpMkLst>
        </pc:grpChg>
        <pc:grpChg chg="del">
          <ac:chgData name="Shadrina Syahla Vidyana" userId="S::18320031@mahasiswa.itb.ac.id::04faa71a-bbb9-4d5f-89f9-e14f332edf75" providerId="AD" clId="Web-{9C330D4C-B8D2-924C-716C-D3B37792133C}" dt="2022-05-19T15:39:14.268" v="206"/>
          <ac:grpSpMkLst>
            <pc:docMk/>
            <pc:sldMk cId="2337673905" sldId="317"/>
            <ac:grpSpMk id="4245" creationId="{00000000-0000-0000-0000-000000000000}"/>
          </ac:grpSpMkLst>
        </pc:grpChg>
        <pc:grpChg chg="del mod">
          <ac:chgData name="Shadrina Syahla Vidyana" userId="S::18320031@mahasiswa.itb.ac.id::04faa71a-bbb9-4d5f-89f9-e14f332edf75" providerId="AD" clId="Web-{9C330D4C-B8D2-924C-716C-D3B37792133C}" dt="2022-05-19T15:28:00.300" v="42"/>
          <ac:grpSpMkLst>
            <pc:docMk/>
            <pc:sldMk cId="2337673905" sldId="317"/>
            <ac:grpSpMk id="4251" creationId="{00000000-0000-0000-0000-000000000000}"/>
          </ac:grpSpMkLst>
        </pc:grpChg>
        <pc:cxnChg chg="mod">
          <ac:chgData name="Shadrina Syahla Vidyana" userId="S::18320031@mahasiswa.itb.ac.id::04faa71a-bbb9-4d5f-89f9-e14f332edf75" providerId="AD" clId="Web-{9C330D4C-B8D2-924C-716C-D3B37792133C}" dt="2022-05-19T15:36:24.874" v="165" actId="1076"/>
          <ac:cxnSpMkLst>
            <pc:docMk/>
            <pc:sldMk cId="2337673905" sldId="317"/>
            <ac:cxnSpMk id="4220" creationId="{00000000-0000-0000-0000-000000000000}"/>
          </ac:cxnSpMkLst>
        </pc:cxnChg>
        <pc:cxnChg chg="mod">
          <ac:chgData name="Shadrina Syahla Vidyana" userId="S::18320031@mahasiswa.itb.ac.id::04faa71a-bbb9-4d5f-89f9-e14f332edf75" providerId="AD" clId="Web-{9C330D4C-B8D2-924C-716C-D3B37792133C}" dt="2022-05-19T15:36:38.530" v="169" actId="14100"/>
          <ac:cxnSpMkLst>
            <pc:docMk/>
            <pc:sldMk cId="2337673905" sldId="317"/>
            <ac:cxnSpMk id="4287" creationId="{00000000-0000-0000-0000-000000000000}"/>
          </ac:cxnSpMkLst>
        </pc:cxnChg>
        <pc:cxnChg chg="mod">
          <ac:chgData name="Shadrina Syahla Vidyana" userId="S::18320031@mahasiswa.itb.ac.id::04faa71a-bbb9-4d5f-89f9-e14f332edf75" providerId="AD" clId="Web-{9C330D4C-B8D2-924C-716C-D3B37792133C}" dt="2022-05-19T15:35:22.654" v="151" actId="1076"/>
          <ac:cxnSpMkLst>
            <pc:docMk/>
            <pc:sldMk cId="2337673905" sldId="317"/>
            <ac:cxnSpMk id="4288" creationId="{00000000-0000-0000-0000-000000000000}"/>
          </ac:cxnSpMkLst>
        </pc:cxnChg>
      </pc:sldChg>
      <pc:sldChg chg="addSp delSp modSp add replId">
        <pc:chgData name="Shadrina Syahla Vidyana" userId="S::18320031@mahasiswa.itb.ac.id::04faa71a-bbb9-4d5f-89f9-e14f332edf75" providerId="AD" clId="Web-{9C330D4C-B8D2-924C-716C-D3B37792133C}" dt="2022-05-19T15:47:02.513" v="359" actId="1076"/>
        <pc:sldMkLst>
          <pc:docMk/>
          <pc:sldMk cId="3546136870" sldId="319"/>
        </pc:sldMkLst>
        <pc:spChg chg="add del mod">
          <ac:chgData name="Shadrina Syahla Vidyana" userId="S::18320031@mahasiswa.itb.ac.id::04faa71a-bbb9-4d5f-89f9-e14f332edf75" providerId="AD" clId="Web-{9C330D4C-B8D2-924C-716C-D3B37792133C}" dt="2022-05-19T15:29:14.380" v="64"/>
          <ac:spMkLst>
            <pc:docMk/>
            <pc:sldMk cId="3546136870" sldId="319"/>
            <ac:spMk id="3" creationId="{F7C8AC72-2DAC-3A83-E4C5-B9A957A47202}"/>
          </ac:spMkLst>
        </pc:spChg>
        <pc:spChg chg="add del mod">
          <ac:chgData name="Shadrina Syahla Vidyana" userId="S::18320031@mahasiswa.itb.ac.id::04faa71a-bbb9-4d5f-89f9-e14f332edf75" providerId="AD" clId="Web-{9C330D4C-B8D2-924C-716C-D3B37792133C}" dt="2022-05-19T15:29:09.833" v="63"/>
          <ac:spMkLst>
            <pc:docMk/>
            <pc:sldMk cId="3546136870" sldId="319"/>
            <ac:spMk id="5" creationId="{0A46A3DB-2C05-D37A-6434-49BB1910B189}"/>
          </ac:spMkLst>
        </pc:spChg>
        <pc:spChg chg="add mod">
          <ac:chgData name="Shadrina Syahla Vidyana" userId="S::18320031@mahasiswa.itb.ac.id::04faa71a-bbb9-4d5f-89f9-e14f332edf75" providerId="AD" clId="Web-{9C330D4C-B8D2-924C-716C-D3B37792133C}" dt="2022-05-19T15:45:20.495" v="308" actId="20577"/>
          <ac:spMkLst>
            <pc:docMk/>
            <pc:sldMk cId="3546136870" sldId="319"/>
            <ac:spMk id="7" creationId="{18E3B95F-5289-F7E3-A75C-EFE93919524A}"/>
          </ac:spMkLst>
        </pc:spChg>
        <pc:spChg chg="add del mod">
          <ac:chgData name="Shadrina Syahla Vidyana" userId="S::18320031@mahasiswa.itb.ac.id::04faa71a-bbb9-4d5f-89f9-e14f332edf75" providerId="AD" clId="Web-{9C330D4C-B8D2-924C-716C-D3B37792133C}" dt="2022-05-19T15:45:40.089" v="315"/>
          <ac:spMkLst>
            <pc:docMk/>
            <pc:sldMk cId="3546136870" sldId="319"/>
            <ac:spMk id="10" creationId="{27D0DD93-C5E0-DBFE-3148-0C377822F4C6}"/>
          </ac:spMkLst>
        </pc:spChg>
        <pc:spChg chg="del mod">
          <ac:chgData name="Shadrina Syahla Vidyana" userId="S::18320031@mahasiswa.itb.ac.id::04faa71a-bbb9-4d5f-89f9-e14f332edf75" providerId="AD" clId="Web-{9C330D4C-B8D2-924C-716C-D3B37792133C}" dt="2022-05-19T15:45:35.761" v="314"/>
          <ac:spMkLst>
            <pc:docMk/>
            <pc:sldMk cId="3546136870" sldId="319"/>
            <ac:spMk id="2984" creationId="{00000000-0000-0000-0000-000000000000}"/>
          </ac:spMkLst>
        </pc:spChg>
        <pc:spChg chg="del">
          <ac:chgData name="Shadrina Syahla Vidyana" userId="S::18320031@mahasiswa.itb.ac.id::04faa71a-bbb9-4d5f-89f9-e14f332edf75" providerId="AD" clId="Web-{9C330D4C-B8D2-924C-716C-D3B37792133C}" dt="2022-05-19T15:29:07.724" v="62"/>
          <ac:spMkLst>
            <pc:docMk/>
            <pc:sldMk cId="3546136870" sldId="319"/>
            <ac:spMk id="2985" creationId="{00000000-0000-0000-0000-000000000000}"/>
          </ac:spMkLst>
        </pc:spChg>
        <pc:spChg chg="mod">
          <ac:chgData name="Shadrina Syahla Vidyana" userId="S::18320031@mahasiswa.itb.ac.id::04faa71a-bbb9-4d5f-89f9-e14f332edf75" providerId="AD" clId="Web-{9C330D4C-B8D2-924C-716C-D3B37792133C}" dt="2022-05-19T15:40:43.270" v="252" actId="20577"/>
          <ac:spMkLst>
            <pc:docMk/>
            <pc:sldMk cId="3546136870" sldId="319"/>
            <ac:spMk id="2986" creationId="{00000000-0000-0000-0000-000000000000}"/>
          </ac:spMkLst>
        </pc:spChg>
        <pc:spChg chg="del mod">
          <ac:chgData name="Shadrina Syahla Vidyana" userId="S::18320031@mahasiswa.itb.ac.id::04faa71a-bbb9-4d5f-89f9-e14f332edf75" providerId="AD" clId="Web-{9C330D4C-B8D2-924C-716C-D3B37792133C}" dt="2022-05-19T15:29:07.724" v="61"/>
          <ac:spMkLst>
            <pc:docMk/>
            <pc:sldMk cId="3546136870" sldId="319"/>
            <ac:spMk id="2987" creationId="{00000000-0000-0000-0000-000000000000}"/>
          </ac:spMkLst>
        </pc:spChg>
        <pc:spChg chg="del">
          <ac:chgData name="Shadrina Syahla Vidyana" userId="S::18320031@mahasiswa.itb.ac.id::04faa71a-bbb9-4d5f-89f9-e14f332edf75" providerId="AD" clId="Web-{9C330D4C-B8D2-924C-716C-D3B37792133C}" dt="2022-05-19T15:29:07.661" v="60"/>
          <ac:spMkLst>
            <pc:docMk/>
            <pc:sldMk cId="3546136870" sldId="319"/>
            <ac:spMk id="2988" creationId="{00000000-0000-0000-0000-000000000000}"/>
          </ac:spMkLst>
        </pc:spChg>
        <pc:spChg chg="del mod">
          <ac:chgData name="Shadrina Syahla Vidyana" userId="S::18320031@mahasiswa.itb.ac.id::04faa71a-bbb9-4d5f-89f9-e14f332edf75" providerId="AD" clId="Web-{9C330D4C-B8D2-924C-716C-D3B37792133C}" dt="2022-05-19T15:45:34.542" v="313"/>
          <ac:spMkLst>
            <pc:docMk/>
            <pc:sldMk cId="3546136870" sldId="319"/>
            <ac:spMk id="2989" creationId="{00000000-0000-0000-0000-000000000000}"/>
          </ac:spMkLst>
        </pc:spChg>
        <pc:spChg chg="mod">
          <ac:chgData name="Shadrina Syahla Vidyana" userId="S::18320031@mahasiswa.itb.ac.id::04faa71a-bbb9-4d5f-89f9-e14f332edf75" providerId="AD" clId="Web-{9C330D4C-B8D2-924C-716C-D3B37792133C}" dt="2022-05-19T15:47:02.513" v="359" actId="1076"/>
          <ac:spMkLst>
            <pc:docMk/>
            <pc:sldMk cId="3546136870" sldId="319"/>
            <ac:spMk id="2990" creationId="{00000000-0000-0000-0000-000000000000}"/>
          </ac:spMkLst>
        </pc:spChg>
        <pc:grpChg chg="del">
          <ac:chgData name="Shadrina Syahla Vidyana" userId="S::18320031@mahasiswa.itb.ac.id::04faa71a-bbb9-4d5f-89f9-e14f332edf75" providerId="AD" clId="Web-{9C330D4C-B8D2-924C-716C-D3B37792133C}" dt="2022-05-19T15:29:04.192" v="58"/>
          <ac:grpSpMkLst>
            <pc:docMk/>
            <pc:sldMk cId="3546136870" sldId="319"/>
            <ac:grpSpMk id="2991" creationId="{00000000-0000-0000-0000-000000000000}"/>
          </ac:grpSpMkLst>
        </pc:grpChg>
        <pc:grpChg chg="del">
          <ac:chgData name="Shadrina Syahla Vidyana" userId="S::18320031@mahasiswa.itb.ac.id::04faa71a-bbb9-4d5f-89f9-e14f332edf75" providerId="AD" clId="Web-{9C330D4C-B8D2-924C-716C-D3B37792133C}" dt="2022-05-19T15:29:00.677" v="57"/>
          <ac:grpSpMkLst>
            <pc:docMk/>
            <pc:sldMk cId="3546136870" sldId="319"/>
            <ac:grpSpMk id="2997" creationId="{00000000-0000-0000-0000-000000000000}"/>
          </ac:grpSpMkLst>
        </pc:grpChg>
        <pc:picChg chg="add mod">
          <ac:chgData name="Shadrina Syahla Vidyana" userId="S::18320031@mahasiswa.itb.ac.id::04faa71a-bbb9-4d5f-89f9-e14f332edf75" providerId="AD" clId="Web-{9C330D4C-B8D2-924C-716C-D3B37792133C}" dt="2022-05-19T15:44:04.696" v="296" actId="1076"/>
          <ac:picMkLst>
            <pc:docMk/>
            <pc:sldMk cId="3546136870" sldId="319"/>
            <ac:picMk id="6" creationId="{CA2EF12F-BC20-48CC-56C8-2A5089932A43}"/>
          </ac:picMkLst>
        </pc:picChg>
        <pc:picChg chg="add mod">
          <ac:chgData name="Shadrina Syahla Vidyana" userId="S::18320031@mahasiswa.itb.ac.id::04faa71a-bbb9-4d5f-89f9-e14f332edf75" providerId="AD" clId="Web-{9C330D4C-B8D2-924C-716C-D3B37792133C}" dt="2022-05-19T15:46:00.433" v="318" actId="1076"/>
          <ac:picMkLst>
            <pc:docMk/>
            <pc:sldMk cId="3546136870" sldId="319"/>
            <ac:picMk id="8" creationId="{6A794B5B-7A9D-4787-F968-AA95060A6753}"/>
          </ac:picMkLst>
        </pc:picChg>
      </pc:sldChg>
      <pc:sldChg chg="delSp modSp add ord replId">
        <pc:chgData name="Shadrina Syahla Vidyana" userId="S::18320031@mahasiswa.itb.ac.id::04faa71a-bbb9-4d5f-89f9-e14f332edf75" providerId="AD" clId="Web-{9C330D4C-B8D2-924C-716C-D3B37792133C}" dt="2022-05-19T15:34:32.840" v="146" actId="20577"/>
        <pc:sldMkLst>
          <pc:docMk/>
          <pc:sldMk cId="2618764499" sldId="320"/>
        </pc:sldMkLst>
        <pc:spChg chg="mod">
          <ac:chgData name="Shadrina Syahla Vidyana" userId="S::18320031@mahasiswa.itb.ac.id::04faa71a-bbb9-4d5f-89f9-e14f332edf75" providerId="AD" clId="Web-{9C330D4C-B8D2-924C-716C-D3B37792133C}" dt="2022-05-19T15:26:45.814" v="16" actId="1076"/>
          <ac:spMkLst>
            <pc:docMk/>
            <pc:sldMk cId="2618764499" sldId="320"/>
            <ac:spMk id="4203" creationId="{00000000-0000-0000-0000-000000000000}"/>
          </ac:spMkLst>
        </pc:spChg>
        <pc:spChg chg="del mod topLvl">
          <ac:chgData name="Shadrina Syahla Vidyana" userId="S::18320031@mahasiswa.itb.ac.id::04faa71a-bbb9-4d5f-89f9-e14f332edf75" providerId="AD" clId="Web-{9C330D4C-B8D2-924C-716C-D3B37792133C}" dt="2022-05-19T15:25:45.344" v="12"/>
          <ac:spMkLst>
            <pc:docMk/>
            <pc:sldMk cId="2618764499" sldId="320"/>
            <ac:spMk id="4205" creationId="{00000000-0000-0000-0000-000000000000}"/>
          </ac:spMkLst>
        </pc:spChg>
        <pc:spChg chg="del topLvl">
          <ac:chgData name="Shadrina Syahla Vidyana" userId="S::18320031@mahasiswa.itb.ac.id::04faa71a-bbb9-4d5f-89f9-e14f332edf75" providerId="AD" clId="Web-{9C330D4C-B8D2-924C-716C-D3B37792133C}" dt="2022-05-19T15:25:41.157" v="11"/>
          <ac:spMkLst>
            <pc:docMk/>
            <pc:sldMk cId="2618764499" sldId="320"/>
            <ac:spMk id="4206" creationId="{00000000-0000-0000-0000-000000000000}"/>
          </ac:spMkLst>
        </pc:spChg>
        <pc:spChg chg="mod">
          <ac:chgData name="Shadrina Syahla Vidyana" userId="S::18320031@mahasiswa.itb.ac.id::04faa71a-bbb9-4d5f-89f9-e14f332edf75" providerId="AD" clId="Web-{9C330D4C-B8D2-924C-716C-D3B37792133C}" dt="2022-05-19T15:31:08.586" v="74" actId="20577"/>
          <ac:spMkLst>
            <pc:docMk/>
            <pc:sldMk cId="2618764499" sldId="320"/>
            <ac:spMk id="4208" creationId="{00000000-0000-0000-0000-000000000000}"/>
          </ac:spMkLst>
        </pc:spChg>
        <pc:spChg chg="mod">
          <ac:chgData name="Shadrina Syahla Vidyana" userId="S::18320031@mahasiswa.itb.ac.id::04faa71a-bbb9-4d5f-89f9-e14f332edf75" providerId="AD" clId="Web-{9C330D4C-B8D2-924C-716C-D3B37792133C}" dt="2022-05-19T15:33:23.682" v="124" actId="20577"/>
          <ac:spMkLst>
            <pc:docMk/>
            <pc:sldMk cId="2618764499" sldId="320"/>
            <ac:spMk id="4209" creationId="{00000000-0000-0000-0000-000000000000}"/>
          </ac:spMkLst>
        </pc:spChg>
        <pc:spChg chg="mod">
          <ac:chgData name="Shadrina Syahla Vidyana" userId="S::18320031@mahasiswa.itb.ac.id::04faa71a-bbb9-4d5f-89f9-e14f332edf75" providerId="AD" clId="Web-{9C330D4C-B8D2-924C-716C-D3B37792133C}" dt="2022-05-19T15:28:20.301" v="46" actId="20577"/>
          <ac:spMkLst>
            <pc:docMk/>
            <pc:sldMk cId="2618764499" sldId="320"/>
            <ac:spMk id="4211" creationId="{00000000-0000-0000-0000-000000000000}"/>
          </ac:spMkLst>
        </pc:spChg>
        <pc:spChg chg="mod">
          <ac:chgData name="Shadrina Syahla Vidyana" userId="S::18320031@mahasiswa.itb.ac.id::04faa71a-bbb9-4d5f-89f9-e14f332edf75" providerId="AD" clId="Web-{9C330D4C-B8D2-924C-716C-D3B37792133C}" dt="2022-05-19T15:33:25.589" v="127" actId="20577"/>
          <ac:spMkLst>
            <pc:docMk/>
            <pc:sldMk cId="2618764499" sldId="320"/>
            <ac:spMk id="4212" creationId="{00000000-0000-0000-0000-000000000000}"/>
          </ac:spMkLst>
        </pc:spChg>
        <pc:spChg chg="mod">
          <ac:chgData name="Shadrina Syahla Vidyana" userId="S::18320031@mahasiswa.itb.ac.id::04faa71a-bbb9-4d5f-89f9-e14f332edf75" providerId="AD" clId="Web-{9C330D4C-B8D2-924C-716C-D3B37792133C}" dt="2022-05-19T15:28:25.160" v="49" actId="20577"/>
          <ac:spMkLst>
            <pc:docMk/>
            <pc:sldMk cId="2618764499" sldId="320"/>
            <ac:spMk id="4214" creationId="{00000000-0000-0000-0000-000000000000}"/>
          </ac:spMkLst>
        </pc:spChg>
        <pc:spChg chg="mod">
          <ac:chgData name="Shadrina Syahla Vidyana" userId="S::18320031@mahasiswa.itb.ac.id::04faa71a-bbb9-4d5f-89f9-e14f332edf75" providerId="AD" clId="Web-{9C330D4C-B8D2-924C-716C-D3B37792133C}" dt="2022-05-19T15:34:32.840" v="146" actId="20577"/>
          <ac:spMkLst>
            <pc:docMk/>
            <pc:sldMk cId="2618764499" sldId="320"/>
            <ac:spMk id="4215" creationId="{00000000-0000-0000-0000-000000000000}"/>
          </ac:spMkLst>
        </pc:spChg>
        <pc:spChg chg="del">
          <ac:chgData name="Shadrina Syahla Vidyana" userId="S::18320031@mahasiswa.itb.ac.id::04faa71a-bbb9-4d5f-89f9-e14f332edf75" providerId="AD" clId="Web-{9C330D4C-B8D2-924C-716C-D3B37792133C}" dt="2022-05-19T15:25:37.297" v="9"/>
          <ac:spMkLst>
            <pc:docMk/>
            <pc:sldMk cId="2618764499" sldId="320"/>
            <ac:spMk id="4216" creationId="{00000000-0000-0000-0000-000000000000}"/>
          </ac:spMkLst>
        </pc:spChg>
        <pc:spChg chg="mod">
          <ac:chgData name="Shadrina Syahla Vidyana" userId="S::18320031@mahasiswa.itb.ac.id::04faa71a-bbb9-4d5f-89f9-e14f332edf75" providerId="AD" clId="Web-{9C330D4C-B8D2-924C-716C-D3B37792133C}" dt="2022-05-19T15:27:08.580" v="21" actId="1076"/>
          <ac:spMkLst>
            <pc:docMk/>
            <pc:sldMk cId="2618764499" sldId="320"/>
            <ac:spMk id="4217" creationId="{00000000-0000-0000-0000-000000000000}"/>
          </ac:spMkLst>
        </pc:spChg>
        <pc:spChg chg="mod">
          <ac:chgData name="Shadrina Syahla Vidyana" userId="S::18320031@mahasiswa.itb.ac.id::04faa71a-bbb9-4d5f-89f9-e14f332edf75" providerId="AD" clId="Web-{9C330D4C-B8D2-924C-716C-D3B37792133C}" dt="2022-05-19T15:27:08.612" v="22" actId="1076"/>
          <ac:spMkLst>
            <pc:docMk/>
            <pc:sldMk cId="2618764499" sldId="320"/>
            <ac:spMk id="4218" creationId="{00000000-0000-0000-0000-000000000000}"/>
          </ac:spMkLst>
        </pc:spChg>
        <pc:spChg chg="mod">
          <ac:chgData name="Shadrina Syahla Vidyana" userId="S::18320031@mahasiswa.itb.ac.id::04faa71a-bbb9-4d5f-89f9-e14f332edf75" providerId="AD" clId="Web-{9C330D4C-B8D2-924C-716C-D3B37792133C}" dt="2022-05-19T15:27:08.643" v="23" actId="1076"/>
          <ac:spMkLst>
            <pc:docMk/>
            <pc:sldMk cId="2618764499" sldId="320"/>
            <ac:spMk id="4219" creationId="{00000000-0000-0000-0000-000000000000}"/>
          </ac:spMkLst>
        </pc:spChg>
        <pc:grpChg chg="del">
          <ac:chgData name="Shadrina Syahla Vidyana" userId="S::18320031@mahasiswa.itb.ac.id::04faa71a-bbb9-4d5f-89f9-e14f332edf75" providerId="AD" clId="Web-{9C330D4C-B8D2-924C-716C-D3B37792133C}" dt="2022-05-19T15:25:41.157" v="11"/>
          <ac:grpSpMkLst>
            <pc:docMk/>
            <pc:sldMk cId="2618764499" sldId="320"/>
            <ac:grpSpMk id="4204" creationId="{00000000-0000-0000-0000-000000000000}"/>
          </ac:grpSpMkLst>
        </pc:grpChg>
        <pc:grpChg chg="mod">
          <ac:chgData name="Shadrina Syahla Vidyana" userId="S::18320031@mahasiswa.itb.ac.id::04faa71a-bbb9-4d5f-89f9-e14f332edf75" providerId="AD" clId="Web-{9C330D4C-B8D2-924C-716C-D3B37792133C}" dt="2022-05-19T15:27:08.518" v="18" actId="1076"/>
          <ac:grpSpMkLst>
            <pc:docMk/>
            <pc:sldMk cId="2618764499" sldId="320"/>
            <ac:grpSpMk id="4207" creationId="{00000000-0000-0000-0000-000000000000}"/>
          </ac:grpSpMkLst>
        </pc:grpChg>
        <pc:grpChg chg="mod">
          <ac:chgData name="Shadrina Syahla Vidyana" userId="S::18320031@mahasiswa.itb.ac.id::04faa71a-bbb9-4d5f-89f9-e14f332edf75" providerId="AD" clId="Web-{9C330D4C-B8D2-924C-716C-D3B37792133C}" dt="2022-05-19T15:27:08.534" v="19" actId="1076"/>
          <ac:grpSpMkLst>
            <pc:docMk/>
            <pc:sldMk cId="2618764499" sldId="320"/>
            <ac:grpSpMk id="4210" creationId="{00000000-0000-0000-0000-000000000000}"/>
          </ac:grpSpMkLst>
        </pc:grpChg>
        <pc:grpChg chg="mod">
          <ac:chgData name="Shadrina Syahla Vidyana" userId="S::18320031@mahasiswa.itb.ac.id::04faa71a-bbb9-4d5f-89f9-e14f332edf75" providerId="AD" clId="Web-{9C330D4C-B8D2-924C-716C-D3B37792133C}" dt="2022-05-19T15:33:00.401" v="121" actId="14100"/>
          <ac:grpSpMkLst>
            <pc:docMk/>
            <pc:sldMk cId="2618764499" sldId="320"/>
            <ac:grpSpMk id="4213" creationId="{00000000-0000-0000-0000-000000000000}"/>
          </ac:grpSpMkLst>
        </pc:grpChg>
        <pc:grpChg chg="del">
          <ac:chgData name="Shadrina Syahla Vidyana" userId="S::18320031@mahasiswa.itb.ac.id::04faa71a-bbb9-4d5f-89f9-e14f332edf75" providerId="AD" clId="Web-{9C330D4C-B8D2-924C-716C-D3B37792133C}" dt="2022-05-19T15:25:34.969" v="8"/>
          <ac:grpSpMkLst>
            <pc:docMk/>
            <pc:sldMk cId="2618764499" sldId="320"/>
            <ac:grpSpMk id="4221" creationId="{00000000-0000-0000-0000-000000000000}"/>
          </ac:grpSpMkLst>
        </pc:grpChg>
        <pc:grpChg chg="mod">
          <ac:chgData name="Shadrina Syahla Vidyana" userId="S::18320031@mahasiswa.itb.ac.id::04faa71a-bbb9-4d5f-89f9-e14f332edf75" providerId="AD" clId="Web-{9C330D4C-B8D2-924C-716C-D3B37792133C}" dt="2022-05-19T15:27:08.659" v="25" actId="1076"/>
          <ac:grpSpMkLst>
            <pc:docMk/>
            <pc:sldMk cId="2618764499" sldId="320"/>
            <ac:grpSpMk id="4229" creationId="{00000000-0000-0000-0000-000000000000}"/>
          </ac:grpSpMkLst>
        </pc:grpChg>
        <pc:grpChg chg="mod">
          <ac:chgData name="Shadrina Syahla Vidyana" userId="S::18320031@mahasiswa.itb.ac.id::04faa71a-bbb9-4d5f-89f9-e14f332edf75" providerId="AD" clId="Web-{9C330D4C-B8D2-924C-716C-D3B37792133C}" dt="2022-05-19T15:27:08.690" v="26" actId="1076"/>
          <ac:grpSpMkLst>
            <pc:docMk/>
            <pc:sldMk cId="2618764499" sldId="320"/>
            <ac:grpSpMk id="4232" creationId="{00000000-0000-0000-0000-000000000000}"/>
          </ac:grpSpMkLst>
        </pc:grpChg>
        <pc:grpChg chg="mod">
          <ac:chgData name="Shadrina Syahla Vidyana" userId="S::18320031@mahasiswa.itb.ac.id::04faa71a-bbb9-4d5f-89f9-e14f332edf75" providerId="AD" clId="Web-{9C330D4C-B8D2-924C-716C-D3B37792133C}" dt="2022-05-19T15:27:08.705" v="27" actId="1076"/>
          <ac:grpSpMkLst>
            <pc:docMk/>
            <pc:sldMk cId="2618764499" sldId="320"/>
            <ac:grpSpMk id="4236" creationId="{00000000-0000-0000-0000-000000000000}"/>
          </ac:grpSpMkLst>
        </pc:grpChg>
        <pc:grpChg chg="del mod">
          <ac:chgData name="Shadrina Syahla Vidyana" userId="S::18320031@mahasiswa.itb.ac.id::04faa71a-bbb9-4d5f-89f9-e14f332edf75" providerId="AD" clId="Web-{9C330D4C-B8D2-924C-716C-D3B37792133C}" dt="2022-05-19T15:32:19.634" v="113"/>
          <ac:grpSpMkLst>
            <pc:docMk/>
            <pc:sldMk cId="2618764499" sldId="320"/>
            <ac:grpSpMk id="4245" creationId="{00000000-0000-0000-0000-000000000000}"/>
          </ac:grpSpMkLst>
        </pc:grpChg>
        <pc:grpChg chg="mod">
          <ac:chgData name="Shadrina Syahla Vidyana" userId="S::18320031@mahasiswa.itb.ac.id::04faa71a-bbb9-4d5f-89f9-e14f332edf75" providerId="AD" clId="Web-{9C330D4C-B8D2-924C-716C-D3B37792133C}" dt="2022-05-19T15:26:52.814" v="17" actId="1076"/>
          <ac:grpSpMkLst>
            <pc:docMk/>
            <pc:sldMk cId="2618764499" sldId="320"/>
            <ac:grpSpMk id="4251" creationId="{00000000-0000-0000-0000-000000000000}"/>
          </ac:grpSpMkLst>
        </pc:grpChg>
        <pc:grpChg chg="mod">
          <ac:chgData name="Shadrina Syahla Vidyana" userId="S::18320031@mahasiswa.itb.ac.id::04faa71a-bbb9-4d5f-89f9-e14f332edf75" providerId="AD" clId="Web-{9C330D4C-B8D2-924C-716C-D3B37792133C}" dt="2022-05-19T15:27:08.784" v="29" actId="1076"/>
          <ac:grpSpMkLst>
            <pc:docMk/>
            <pc:sldMk cId="2618764499" sldId="320"/>
            <ac:grpSpMk id="4258" creationId="{00000000-0000-0000-0000-000000000000}"/>
          </ac:grpSpMkLst>
        </pc:grpChg>
        <pc:cxnChg chg="mod">
          <ac:chgData name="Shadrina Syahla Vidyana" userId="S::18320031@mahasiswa.itb.ac.id::04faa71a-bbb9-4d5f-89f9-e14f332edf75" providerId="AD" clId="Web-{9C330D4C-B8D2-924C-716C-D3B37792133C}" dt="2022-05-19T15:27:08.643" v="24" actId="1076"/>
          <ac:cxnSpMkLst>
            <pc:docMk/>
            <pc:sldMk cId="2618764499" sldId="320"/>
            <ac:cxnSpMk id="4220" creationId="{00000000-0000-0000-0000-000000000000}"/>
          </ac:cxnSpMkLst>
        </pc:cxnChg>
        <pc:cxnChg chg="mod">
          <ac:chgData name="Shadrina Syahla Vidyana" userId="S::18320031@mahasiswa.itb.ac.id::04faa71a-bbb9-4d5f-89f9-e14f332edf75" providerId="AD" clId="Web-{9C330D4C-B8D2-924C-716C-D3B37792133C}" dt="2022-05-19T15:27:08.799" v="30" actId="1076"/>
          <ac:cxnSpMkLst>
            <pc:docMk/>
            <pc:sldMk cId="2618764499" sldId="320"/>
            <ac:cxnSpMk id="4287" creationId="{00000000-0000-0000-0000-000000000000}"/>
          </ac:cxnSpMkLst>
        </pc:cxnChg>
        <pc:cxnChg chg="mod">
          <ac:chgData name="Shadrina Syahla Vidyana" userId="S::18320031@mahasiswa.itb.ac.id::04faa71a-bbb9-4d5f-89f9-e14f332edf75" providerId="AD" clId="Web-{9C330D4C-B8D2-924C-716C-D3B37792133C}" dt="2022-05-19T15:27:08.799" v="31" actId="1076"/>
          <ac:cxnSpMkLst>
            <pc:docMk/>
            <pc:sldMk cId="2618764499" sldId="320"/>
            <ac:cxnSpMk id="4288" creationId="{00000000-0000-0000-0000-000000000000}"/>
          </ac:cxnSpMkLst>
        </pc:cxnChg>
      </pc:sldChg>
      <pc:sldChg chg="addSp delSp modSp add replId">
        <pc:chgData name="Shadrina Syahla Vidyana" userId="S::18320031@mahasiswa.itb.ac.id::04faa71a-bbb9-4d5f-89f9-e14f332edf75" providerId="AD" clId="Web-{9C330D4C-B8D2-924C-716C-D3B37792133C}" dt="2022-05-19T15:55:54.774" v="443" actId="20577"/>
        <pc:sldMkLst>
          <pc:docMk/>
          <pc:sldMk cId="2006351349" sldId="321"/>
        </pc:sldMkLst>
        <pc:spChg chg="add del mod">
          <ac:chgData name="Shadrina Syahla Vidyana" userId="S::18320031@mahasiswa.itb.ac.id::04faa71a-bbb9-4d5f-89f9-e14f332edf75" providerId="AD" clId="Web-{9C330D4C-B8D2-924C-716C-D3B37792133C}" dt="2022-05-19T15:48:02.983" v="379"/>
          <ac:spMkLst>
            <pc:docMk/>
            <pc:sldMk cId="2006351349" sldId="321"/>
            <ac:spMk id="3" creationId="{21623ADC-1C74-7A12-D495-A830C74139FB}"/>
          </ac:spMkLst>
        </pc:spChg>
        <pc:spChg chg="del">
          <ac:chgData name="Shadrina Syahla Vidyana" userId="S::18320031@mahasiswa.itb.ac.id::04faa71a-bbb9-4d5f-89f9-e14f332edf75" providerId="AD" clId="Web-{9C330D4C-B8D2-924C-716C-D3B37792133C}" dt="2022-05-19T15:47:53.545" v="378"/>
          <ac:spMkLst>
            <pc:docMk/>
            <pc:sldMk cId="2006351349" sldId="321"/>
            <ac:spMk id="2984" creationId="{00000000-0000-0000-0000-000000000000}"/>
          </ac:spMkLst>
        </pc:spChg>
        <pc:spChg chg="mod">
          <ac:chgData name="Shadrina Syahla Vidyana" userId="S::18320031@mahasiswa.itb.ac.id::04faa71a-bbb9-4d5f-89f9-e14f332edf75" providerId="AD" clId="Web-{9C330D4C-B8D2-924C-716C-D3B37792133C}" dt="2022-05-19T15:47:36.779" v="375" actId="20577"/>
          <ac:spMkLst>
            <pc:docMk/>
            <pc:sldMk cId="2006351349" sldId="321"/>
            <ac:spMk id="2986" creationId="{00000000-0000-0000-0000-000000000000}"/>
          </ac:spMkLst>
        </pc:spChg>
        <pc:spChg chg="del mod">
          <ac:chgData name="Shadrina Syahla Vidyana" userId="S::18320031@mahasiswa.itb.ac.id::04faa71a-bbb9-4d5f-89f9-e14f332edf75" providerId="AD" clId="Web-{9C330D4C-B8D2-924C-716C-D3B37792133C}" dt="2022-05-19T15:47:53.389" v="377"/>
          <ac:spMkLst>
            <pc:docMk/>
            <pc:sldMk cId="2006351349" sldId="321"/>
            <ac:spMk id="2989" creationId="{00000000-0000-0000-0000-000000000000}"/>
          </ac:spMkLst>
        </pc:spChg>
        <pc:spChg chg="mod">
          <ac:chgData name="Shadrina Syahla Vidyana" userId="S::18320031@mahasiswa.itb.ac.id::04faa71a-bbb9-4d5f-89f9-e14f332edf75" providerId="AD" clId="Web-{9C330D4C-B8D2-924C-716C-D3B37792133C}" dt="2022-05-19T15:55:54.774" v="443" actId="20577"/>
          <ac:spMkLst>
            <pc:docMk/>
            <pc:sldMk cId="2006351349" sldId="321"/>
            <ac:spMk id="2990" creationId="{00000000-0000-0000-0000-000000000000}"/>
          </ac:spMkLst>
        </pc:spChg>
        <pc:picChg chg="add mod">
          <ac:chgData name="Shadrina Syahla Vidyana" userId="S::18320031@mahasiswa.itb.ac.id::04faa71a-bbb9-4d5f-89f9-e14f332edf75" providerId="AD" clId="Web-{9C330D4C-B8D2-924C-716C-D3B37792133C}" dt="2022-05-19T15:55:27.789" v="402" actId="1076"/>
          <ac:picMkLst>
            <pc:docMk/>
            <pc:sldMk cId="2006351349" sldId="321"/>
            <ac:picMk id="4" creationId="{F86FD5E2-C7CD-8196-8101-CBB29F3A4AC3}"/>
          </ac:picMkLst>
        </pc:picChg>
      </pc:sldChg>
      <pc:sldChg chg="addSp delSp modSp add">
        <pc:chgData name="Shadrina Syahla Vidyana" userId="S::18320031@mahasiswa.itb.ac.id::04faa71a-bbb9-4d5f-89f9-e14f332edf75" providerId="AD" clId="Web-{9C330D4C-B8D2-924C-716C-D3B37792133C}" dt="2022-05-19T16:09:34.823" v="547" actId="1076"/>
        <pc:sldMkLst>
          <pc:docMk/>
          <pc:sldMk cId="287097554" sldId="322"/>
        </pc:sldMkLst>
        <pc:spChg chg="add del mod">
          <ac:chgData name="Shadrina Syahla Vidyana" userId="S::18320031@mahasiswa.itb.ac.id::04faa71a-bbb9-4d5f-89f9-e14f332edf75" providerId="AD" clId="Web-{9C330D4C-B8D2-924C-716C-D3B37792133C}" dt="2022-05-19T15:57:38.151" v="464"/>
          <ac:spMkLst>
            <pc:docMk/>
            <pc:sldMk cId="287097554" sldId="322"/>
            <ac:spMk id="4" creationId="{85DD4BD6-9CF7-830A-7937-58031B2CEEFD}"/>
          </ac:spMkLst>
        </pc:spChg>
        <pc:spChg chg="del">
          <ac:chgData name="Shadrina Syahla Vidyana" userId="S::18320031@mahasiswa.itb.ac.id::04faa71a-bbb9-4d5f-89f9-e14f332edf75" providerId="AD" clId="Web-{9C330D4C-B8D2-924C-716C-D3B37792133C}" dt="2022-05-19T15:57:35.667" v="463"/>
          <ac:spMkLst>
            <pc:docMk/>
            <pc:sldMk cId="287097554" sldId="322"/>
            <ac:spMk id="2984" creationId="{00000000-0000-0000-0000-000000000000}"/>
          </ac:spMkLst>
        </pc:spChg>
        <pc:spChg chg="mod">
          <ac:chgData name="Shadrina Syahla Vidyana" userId="S::18320031@mahasiswa.itb.ac.id::04faa71a-bbb9-4d5f-89f9-e14f332edf75" providerId="AD" clId="Web-{9C330D4C-B8D2-924C-716C-D3B37792133C}" dt="2022-05-19T15:56:25.431" v="458" actId="20577"/>
          <ac:spMkLst>
            <pc:docMk/>
            <pc:sldMk cId="287097554" sldId="322"/>
            <ac:spMk id="2986" creationId="{00000000-0000-0000-0000-000000000000}"/>
          </ac:spMkLst>
        </pc:spChg>
        <pc:spChg chg="del">
          <ac:chgData name="Shadrina Syahla Vidyana" userId="S::18320031@mahasiswa.itb.ac.id::04faa71a-bbb9-4d5f-89f9-e14f332edf75" providerId="AD" clId="Web-{9C330D4C-B8D2-924C-716C-D3B37792133C}" dt="2022-05-19T15:57:23.042" v="462"/>
          <ac:spMkLst>
            <pc:docMk/>
            <pc:sldMk cId="287097554" sldId="322"/>
            <ac:spMk id="2989" creationId="{00000000-0000-0000-0000-000000000000}"/>
          </ac:spMkLst>
        </pc:spChg>
        <pc:spChg chg="mod">
          <ac:chgData name="Shadrina Syahla Vidyana" userId="S::18320031@mahasiswa.itb.ac.id::04faa71a-bbb9-4d5f-89f9-e14f332edf75" providerId="AD" clId="Web-{9C330D4C-B8D2-924C-716C-D3B37792133C}" dt="2022-05-19T16:07:02.789" v="525" actId="1076"/>
          <ac:spMkLst>
            <pc:docMk/>
            <pc:sldMk cId="287097554" sldId="322"/>
            <ac:spMk id="2990" creationId="{00000000-0000-0000-0000-000000000000}"/>
          </ac:spMkLst>
        </pc:spChg>
        <pc:picChg chg="add mod">
          <ac:chgData name="Shadrina Syahla Vidyana" userId="S::18320031@mahasiswa.itb.ac.id::04faa71a-bbb9-4d5f-89f9-e14f332edf75" providerId="AD" clId="Web-{9C330D4C-B8D2-924C-716C-D3B37792133C}" dt="2022-05-19T16:09:34.823" v="547" actId="1076"/>
          <ac:picMkLst>
            <pc:docMk/>
            <pc:sldMk cId="287097554" sldId="322"/>
            <ac:picMk id="2" creationId="{32159C8D-5612-EA00-5158-1226869AD266}"/>
          </ac:picMkLst>
        </pc:picChg>
        <pc:picChg chg="add del mod">
          <ac:chgData name="Shadrina Syahla Vidyana" userId="S::18320031@mahasiswa.itb.ac.id::04faa71a-bbb9-4d5f-89f9-e14f332edf75" providerId="AD" clId="Web-{9C330D4C-B8D2-924C-716C-D3B37792133C}" dt="2022-05-19T16:09:24.370" v="543"/>
          <ac:picMkLst>
            <pc:docMk/>
            <pc:sldMk cId="287097554" sldId="322"/>
            <ac:picMk id="5" creationId="{B6C9F803-8B7F-5D34-FAC5-46D9B34C5DE3}"/>
          </ac:picMkLst>
        </pc:picChg>
        <pc:picChg chg="add mod">
          <ac:chgData name="Shadrina Syahla Vidyana" userId="S::18320031@mahasiswa.itb.ac.id::04faa71a-bbb9-4d5f-89f9-e14f332edf75" providerId="AD" clId="Web-{9C330D4C-B8D2-924C-716C-D3B37792133C}" dt="2022-05-19T16:09:33.276" v="546" actId="14100"/>
          <ac:picMkLst>
            <pc:docMk/>
            <pc:sldMk cId="287097554" sldId="322"/>
            <ac:picMk id="6" creationId="{3F6B13F0-A145-0713-5C2B-8F84CA2648C4}"/>
          </ac:picMkLst>
        </pc:picChg>
      </pc:sldChg>
      <pc:sldChg chg="addSp delSp modSp add replId">
        <pc:chgData name="Shadrina Syahla Vidyana" userId="S::18320031@mahasiswa.itb.ac.id::04faa71a-bbb9-4d5f-89f9-e14f332edf75" providerId="AD" clId="Web-{9C330D4C-B8D2-924C-716C-D3B37792133C}" dt="2022-05-19T16:08:47.822" v="542" actId="1076"/>
        <pc:sldMkLst>
          <pc:docMk/>
          <pc:sldMk cId="3882810081" sldId="323"/>
        </pc:sldMkLst>
        <pc:spChg chg="mod">
          <ac:chgData name="Shadrina Syahla Vidyana" userId="S::18320031@mahasiswa.itb.ac.id::04faa71a-bbb9-4d5f-89f9-e14f332edf75" providerId="AD" clId="Web-{9C330D4C-B8D2-924C-716C-D3B37792133C}" dt="2022-05-19T15:59:24.029" v="494" actId="20577"/>
          <ac:spMkLst>
            <pc:docMk/>
            <pc:sldMk cId="3882810081" sldId="323"/>
            <ac:spMk id="2986" creationId="{00000000-0000-0000-0000-000000000000}"/>
          </ac:spMkLst>
        </pc:spChg>
        <pc:spChg chg="mod">
          <ac:chgData name="Shadrina Syahla Vidyana" userId="S::18320031@mahasiswa.itb.ac.id::04faa71a-bbb9-4d5f-89f9-e14f332edf75" providerId="AD" clId="Web-{9C330D4C-B8D2-924C-716C-D3B37792133C}" dt="2022-05-19T16:02:04.282" v="517" actId="20577"/>
          <ac:spMkLst>
            <pc:docMk/>
            <pc:sldMk cId="3882810081" sldId="323"/>
            <ac:spMk id="2990" creationId="{00000000-0000-0000-0000-000000000000}"/>
          </ac:spMkLst>
        </pc:spChg>
        <pc:picChg chg="del">
          <ac:chgData name="Shadrina Syahla Vidyana" userId="S::18320031@mahasiswa.itb.ac.id::04faa71a-bbb9-4d5f-89f9-e14f332edf75" providerId="AD" clId="Web-{9C330D4C-B8D2-924C-716C-D3B37792133C}" dt="2022-05-19T16:00:45.531" v="497"/>
          <ac:picMkLst>
            <pc:docMk/>
            <pc:sldMk cId="3882810081" sldId="323"/>
            <ac:picMk id="2" creationId="{32159C8D-5612-EA00-5158-1226869AD266}"/>
          </ac:picMkLst>
        </pc:picChg>
        <pc:picChg chg="add del mod">
          <ac:chgData name="Shadrina Syahla Vidyana" userId="S::18320031@mahasiswa.itb.ac.id::04faa71a-bbb9-4d5f-89f9-e14f332edf75" providerId="AD" clId="Web-{9C330D4C-B8D2-924C-716C-D3B37792133C}" dt="2022-05-19T16:06:49.679" v="522"/>
          <ac:picMkLst>
            <pc:docMk/>
            <pc:sldMk cId="3882810081" sldId="323"/>
            <ac:picMk id="3" creationId="{C8C4766B-F368-56EB-FDC2-9230C9C40C40}"/>
          </ac:picMkLst>
        </pc:picChg>
        <pc:picChg chg="add mod">
          <ac:chgData name="Shadrina Syahla Vidyana" userId="S::18320031@mahasiswa.itb.ac.id::04faa71a-bbb9-4d5f-89f9-e14f332edf75" providerId="AD" clId="Web-{9C330D4C-B8D2-924C-716C-D3B37792133C}" dt="2022-05-19T16:08:47.822" v="542" actId="1076"/>
          <ac:picMkLst>
            <pc:docMk/>
            <pc:sldMk cId="3882810081" sldId="323"/>
            <ac:picMk id="4" creationId="{BB529C96-CCB4-C3F1-B220-A9CC0E6887C7}"/>
          </ac:picMkLst>
        </pc:picChg>
      </pc:sldChg>
      <pc:sldChg chg="addSp delSp modSp add replId">
        <pc:chgData name="Shadrina Syahla Vidyana" userId="S::18320031@mahasiswa.itb.ac.id::04faa71a-bbb9-4d5f-89f9-e14f332edf75" providerId="AD" clId="Web-{9C330D4C-B8D2-924C-716C-D3B37792133C}" dt="2022-05-19T16:13:23.047" v="556" actId="14100"/>
        <pc:sldMkLst>
          <pc:docMk/>
          <pc:sldMk cId="1143864922" sldId="324"/>
        </pc:sldMkLst>
        <pc:spChg chg="mod">
          <ac:chgData name="Shadrina Syahla Vidyana" userId="S::18320031@mahasiswa.itb.ac.id::04faa71a-bbb9-4d5f-89f9-e14f332edf75" providerId="AD" clId="Web-{9C330D4C-B8D2-924C-716C-D3B37792133C}" dt="2022-05-19T16:02:56.690" v="520" actId="20577"/>
          <ac:spMkLst>
            <pc:docMk/>
            <pc:sldMk cId="1143864922" sldId="324"/>
            <ac:spMk id="2986" creationId="{00000000-0000-0000-0000-000000000000}"/>
          </ac:spMkLst>
        </pc:spChg>
        <pc:spChg chg="mod">
          <ac:chgData name="Shadrina Syahla Vidyana" userId="S::18320031@mahasiswa.itb.ac.id::04faa71a-bbb9-4d5f-89f9-e14f332edf75" providerId="AD" clId="Web-{9C330D4C-B8D2-924C-716C-D3B37792133C}" dt="2022-05-19T16:13:23.047" v="556" actId="14100"/>
          <ac:spMkLst>
            <pc:docMk/>
            <pc:sldMk cId="1143864922" sldId="324"/>
            <ac:spMk id="2990" creationId="{00000000-0000-0000-0000-000000000000}"/>
          </ac:spMkLst>
        </pc:spChg>
        <pc:picChg chg="add mod">
          <ac:chgData name="Shadrina Syahla Vidyana" userId="S::18320031@mahasiswa.itb.ac.id::04faa71a-bbb9-4d5f-89f9-e14f332edf75" providerId="AD" clId="Web-{9C330D4C-B8D2-924C-716C-D3B37792133C}" dt="2022-05-19T16:10:45.637" v="551"/>
          <ac:picMkLst>
            <pc:docMk/>
            <pc:sldMk cId="1143864922" sldId="324"/>
            <ac:picMk id="2" creationId="{5D2D840A-85EC-5CC9-8B93-1A6A1C1A66F4}"/>
          </ac:picMkLst>
        </pc:picChg>
        <pc:picChg chg="del">
          <ac:chgData name="Shadrina Syahla Vidyana" userId="S::18320031@mahasiswa.itb.ac.id::04faa71a-bbb9-4d5f-89f9-e14f332edf75" providerId="AD" clId="Web-{9C330D4C-B8D2-924C-716C-D3B37792133C}" dt="2022-05-19T16:10:41.247" v="550"/>
          <ac:picMkLst>
            <pc:docMk/>
            <pc:sldMk cId="1143864922" sldId="324"/>
            <ac:picMk id="3" creationId="{C8C4766B-F368-56EB-FDC2-9230C9C40C40}"/>
          </ac:picMkLst>
        </pc:picChg>
        <pc:picChg chg="add mod">
          <ac:chgData name="Shadrina Syahla Vidyana" userId="S::18320031@mahasiswa.itb.ac.id::04faa71a-bbb9-4d5f-89f9-e14f332edf75" providerId="AD" clId="Web-{9C330D4C-B8D2-924C-716C-D3B37792133C}" dt="2022-05-19T16:12:43.640" v="553" actId="1076"/>
          <ac:picMkLst>
            <pc:docMk/>
            <pc:sldMk cId="1143864922" sldId="324"/>
            <ac:picMk id="4" creationId="{4E335F4F-0486-CC6A-8E19-87FDEDB38D19}"/>
          </ac:picMkLst>
        </pc:picChg>
      </pc:sldChg>
    </pc:docChg>
  </pc:docChgLst>
  <pc:docChgLst>
    <pc:chgData name="Michelle Angelina" userId="S::18320007@mahasiswa.itb.ac.id::3c0e4fae-4ef9-40fd-8ac5-c908ab3a86b1" providerId="AD" clId="Web-{7DC55FC8-990A-DBF6-8CE2-DF6A46329BB4}"/>
    <pc:docChg chg="modSld">
      <pc:chgData name="Michelle Angelina" userId="S::18320007@mahasiswa.itb.ac.id::3c0e4fae-4ef9-40fd-8ac5-c908ab3a86b1" providerId="AD" clId="Web-{7DC55FC8-990A-DBF6-8CE2-DF6A46329BB4}" dt="2022-05-19T21:12:20.768" v="1"/>
      <pc:docMkLst>
        <pc:docMk/>
      </pc:docMkLst>
      <pc:sldChg chg="addSp delSp modSp">
        <pc:chgData name="Michelle Angelina" userId="S::18320007@mahasiswa.itb.ac.id::3c0e4fae-4ef9-40fd-8ac5-c908ab3a86b1" providerId="AD" clId="Web-{7DC55FC8-990A-DBF6-8CE2-DF6A46329BB4}" dt="2022-05-19T21:11:01.376" v="0"/>
        <pc:sldMkLst>
          <pc:docMk/>
          <pc:sldMk cId="0" sldId="273"/>
        </pc:sldMkLst>
        <pc:spChg chg="add mod">
          <ac:chgData name="Michelle Angelina" userId="S::18320007@mahasiswa.itb.ac.id::3c0e4fae-4ef9-40fd-8ac5-c908ab3a86b1" providerId="AD" clId="Web-{7DC55FC8-990A-DBF6-8CE2-DF6A46329BB4}" dt="2022-05-19T21:11:01.376" v="0"/>
          <ac:spMkLst>
            <pc:docMk/>
            <pc:sldMk cId="0" sldId="273"/>
            <ac:spMk id="3" creationId="{2F09B08B-5CB9-23DA-6D26-988FE1D951DE}"/>
          </ac:spMkLst>
        </pc:spChg>
        <pc:spChg chg="del">
          <ac:chgData name="Michelle Angelina" userId="S::18320007@mahasiswa.itb.ac.id::3c0e4fae-4ef9-40fd-8ac5-c908ab3a86b1" providerId="AD" clId="Web-{7DC55FC8-990A-DBF6-8CE2-DF6A46329BB4}" dt="2022-05-19T21:11:01.376" v="0"/>
          <ac:spMkLst>
            <pc:docMk/>
            <pc:sldMk cId="0" sldId="273"/>
            <ac:spMk id="3517" creationId="{00000000-0000-0000-0000-000000000000}"/>
          </ac:spMkLst>
        </pc:spChg>
      </pc:sldChg>
      <pc:sldChg chg="mod modShow">
        <pc:chgData name="Michelle Angelina" userId="S::18320007@mahasiswa.itb.ac.id::3c0e4fae-4ef9-40fd-8ac5-c908ab3a86b1" providerId="AD" clId="Web-{7DC55FC8-990A-DBF6-8CE2-DF6A46329BB4}" dt="2022-05-19T21:12:20.768" v="1"/>
        <pc:sldMkLst>
          <pc:docMk/>
          <pc:sldMk cId="0" sldId="295"/>
        </pc:sldMkLst>
      </pc:sldChg>
    </pc:docChg>
  </pc:docChgLst>
  <pc:docChgLst>
    <pc:chgData name="Shadrina Syahla Vidyana" userId="S::18320031@mahasiswa.itb.ac.id::04faa71a-bbb9-4d5f-89f9-e14f332edf75" providerId="AD" clId="Web-{1B731CFD-5B8D-AB5D-1BE2-92E5EDF5A95E}"/>
    <pc:docChg chg="modSld">
      <pc:chgData name="Shadrina Syahla Vidyana" userId="S::18320031@mahasiswa.itb.ac.id::04faa71a-bbb9-4d5f-89f9-e14f332edf75" providerId="AD" clId="Web-{1B731CFD-5B8D-AB5D-1BE2-92E5EDF5A95E}" dt="2022-05-19T08:32:22.022" v="20" actId="20577"/>
      <pc:docMkLst>
        <pc:docMk/>
      </pc:docMkLst>
      <pc:sldChg chg="modSp">
        <pc:chgData name="Shadrina Syahla Vidyana" userId="S::18320031@mahasiswa.itb.ac.id::04faa71a-bbb9-4d5f-89f9-e14f332edf75" providerId="AD" clId="Web-{1B731CFD-5B8D-AB5D-1BE2-92E5EDF5A95E}" dt="2022-05-19T08:32:22.022" v="20" actId="20577"/>
        <pc:sldMkLst>
          <pc:docMk/>
          <pc:sldMk cId="0" sldId="256"/>
        </pc:sldMkLst>
        <pc:spChg chg="mod">
          <ac:chgData name="Shadrina Syahla Vidyana" userId="S::18320031@mahasiswa.itb.ac.id::04faa71a-bbb9-4d5f-89f9-e14f332edf75" providerId="AD" clId="Web-{1B731CFD-5B8D-AB5D-1BE2-92E5EDF5A95E}" dt="2022-05-19T08:32:22.022" v="20" actId="20577"/>
          <ac:spMkLst>
            <pc:docMk/>
            <pc:sldMk cId="0" sldId="256"/>
            <ac:spMk id="2660" creationId="{00000000-0000-0000-0000-000000000000}"/>
          </ac:spMkLst>
        </pc:spChg>
        <pc:spChg chg="mod">
          <ac:chgData name="Shadrina Syahla Vidyana" userId="S::18320031@mahasiswa.itb.ac.id::04faa71a-bbb9-4d5f-89f9-e14f332edf75" providerId="AD" clId="Web-{1B731CFD-5B8D-AB5D-1BE2-92E5EDF5A95E}" dt="2022-05-19T08:32:06.506" v="19" actId="1076"/>
          <ac:spMkLst>
            <pc:docMk/>
            <pc:sldMk cId="0" sldId="256"/>
            <ac:spMk id="2719" creationId="{00000000-0000-0000-0000-000000000000}"/>
          </ac:spMkLst>
        </pc:spChg>
      </pc:sldChg>
    </pc:docChg>
  </pc:docChgLst>
  <pc:docChgLst>
    <pc:chgData name="Michelle Angelina" userId="3c0e4fae-4ef9-40fd-8ac5-c908ab3a86b1" providerId="ADAL" clId="{2F995A22-DCF6-40A9-A700-2029F0CDC47A}"/>
    <pc:docChg chg="undo custSel addSld modSld">
      <pc:chgData name="Michelle Angelina" userId="3c0e4fae-4ef9-40fd-8ac5-c908ab3a86b1" providerId="ADAL" clId="{2F995A22-DCF6-40A9-A700-2029F0CDC47A}" dt="2022-05-19T23:29:24.817" v="57" actId="1035"/>
      <pc:docMkLst>
        <pc:docMk/>
      </pc:docMkLst>
      <pc:sldChg chg="addSp delSp modSp mod">
        <pc:chgData name="Michelle Angelina" userId="3c0e4fae-4ef9-40fd-8ac5-c908ab3a86b1" providerId="ADAL" clId="{2F995A22-DCF6-40A9-A700-2029F0CDC47A}" dt="2022-05-19T23:29:24.817" v="57" actId="1035"/>
        <pc:sldMkLst>
          <pc:docMk/>
          <pc:sldMk cId="972551551" sldId="326"/>
        </pc:sldMkLst>
        <pc:spChg chg="mod">
          <ac:chgData name="Michelle Angelina" userId="3c0e4fae-4ef9-40fd-8ac5-c908ab3a86b1" providerId="ADAL" clId="{2F995A22-DCF6-40A9-A700-2029F0CDC47A}" dt="2022-05-19T23:20:30.425" v="38" actId="1076"/>
          <ac:spMkLst>
            <pc:docMk/>
            <pc:sldMk cId="972551551" sldId="326"/>
            <ac:spMk id="2" creationId="{26BAA12E-F8FC-BE04-9200-B761265F74AF}"/>
          </ac:spMkLst>
        </pc:spChg>
        <pc:spChg chg="add del">
          <ac:chgData name="Michelle Angelina" userId="3c0e4fae-4ef9-40fd-8ac5-c908ab3a86b1" providerId="ADAL" clId="{2F995A22-DCF6-40A9-A700-2029F0CDC47A}" dt="2022-05-19T23:20:32.711" v="40" actId="22"/>
          <ac:spMkLst>
            <pc:docMk/>
            <pc:sldMk cId="972551551" sldId="326"/>
            <ac:spMk id="6" creationId="{DD6446B2-3262-6BE9-AF6E-1DD2F6BC57F0}"/>
          </ac:spMkLst>
        </pc:spChg>
        <pc:picChg chg="del">
          <ac:chgData name="Michelle Angelina" userId="3c0e4fae-4ef9-40fd-8ac5-c908ab3a86b1" providerId="ADAL" clId="{2F995A22-DCF6-40A9-A700-2029F0CDC47A}" dt="2022-05-19T23:20:16.943" v="33" actId="478"/>
          <ac:picMkLst>
            <pc:docMk/>
            <pc:sldMk cId="972551551" sldId="326"/>
            <ac:picMk id="5" creationId="{F113FC61-5716-F9A1-8BC3-FFE8A2716A6E}"/>
          </ac:picMkLst>
        </pc:picChg>
        <pc:picChg chg="add mod">
          <ac:chgData name="Michelle Angelina" userId="3c0e4fae-4ef9-40fd-8ac5-c908ab3a86b1" providerId="ADAL" clId="{2F995A22-DCF6-40A9-A700-2029F0CDC47A}" dt="2022-05-19T23:29:24.817" v="57" actId="1035"/>
          <ac:picMkLst>
            <pc:docMk/>
            <pc:sldMk cId="972551551" sldId="326"/>
            <ac:picMk id="7" creationId="{F5623715-0F2B-AAEF-8555-308158A444FC}"/>
          </ac:picMkLst>
        </pc:picChg>
      </pc:sldChg>
      <pc:sldChg chg="addSp delSp modSp mod">
        <pc:chgData name="Michelle Angelina" userId="3c0e4fae-4ef9-40fd-8ac5-c908ab3a86b1" providerId="ADAL" clId="{2F995A22-DCF6-40A9-A700-2029F0CDC47A}" dt="2022-05-19T22:39:03.972" v="27" actId="1076"/>
        <pc:sldMkLst>
          <pc:docMk/>
          <pc:sldMk cId="1280850460" sldId="327"/>
        </pc:sldMkLst>
        <pc:spChg chg="add mod ord">
          <ac:chgData name="Michelle Angelina" userId="3c0e4fae-4ef9-40fd-8ac5-c908ab3a86b1" providerId="ADAL" clId="{2F995A22-DCF6-40A9-A700-2029F0CDC47A}" dt="2022-05-19T22:37:43.788" v="10" actId="207"/>
          <ac:spMkLst>
            <pc:docMk/>
            <pc:sldMk cId="1280850460" sldId="327"/>
            <ac:spMk id="2" creationId="{45574A9D-5863-1056-A1B5-1D49DE709FBE}"/>
          </ac:spMkLst>
        </pc:spChg>
        <pc:spChg chg="del">
          <ac:chgData name="Michelle Angelina" userId="3c0e4fae-4ef9-40fd-8ac5-c908ab3a86b1" providerId="ADAL" clId="{2F995A22-DCF6-40A9-A700-2029F0CDC47A}" dt="2022-05-19T22:37:22.362" v="6" actId="478"/>
          <ac:spMkLst>
            <pc:docMk/>
            <pc:sldMk cId="1280850460" sldId="327"/>
            <ac:spMk id="3" creationId="{95AFB59F-3B08-E4A3-E9E1-34EAA8E047FC}"/>
          </ac:spMkLst>
        </pc:spChg>
        <pc:picChg chg="add mod">
          <ac:chgData name="Michelle Angelina" userId="3c0e4fae-4ef9-40fd-8ac5-c908ab3a86b1" providerId="ADAL" clId="{2F995A22-DCF6-40A9-A700-2029F0CDC47A}" dt="2022-05-19T22:39:03.972" v="27" actId="1076"/>
          <ac:picMkLst>
            <pc:docMk/>
            <pc:sldMk cId="1280850460" sldId="327"/>
            <ac:picMk id="4" creationId="{96AFED1E-8ADA-2D7D-3516-F22DC3C6D758}"/>
          </ac:picMkLst>
        </pc:picChg>
      </pc:sldChg>
      <pc:sldChg chg="addSp modSp mod">
        <pc:chgData name="Michelle Angelina" userId="3c0e4fae-4ef9-40fd-8ac5-c908ab3a86b1" providerId="ADAL" clId="{2F995A22-DCF6-40A9-A700-2029F0CDC47A}" dt="2022-05-19T23:00:13.083" v="32" actId="207"/>
        <pc:sldMkLst>
          <pc:docMk/>
          <pc:sldMk cId="2945149935" sldId="328"/>
        </pc:sldMkLst>
        <pc:spChg chg="add mod">
          <ac:chgData name="Michelle Angelina" userId="3c0e4fae-4ef9-40fd-8ac5-c908ab3a86b1" providerId="ADAL" clId="{2F995A22-DCF6-40A9-A700-2029F0CDC47A}" dt="2022-05-19T22:58:02.473" v="29" actId="20577"/>
          <ac:spMkLst>
            <pc:docMk/>
            <pc:sldMk cId="2945149935" sldId="328"/>
            <ac:spMk id="4" creationId="{B393EC0A-2A77-A702-1440-3BFACE75CCCF}"/>
          </ac:spMkLst>
        </pc:spChg>
        <pc:spChg chg="add mod">
          <ac:chgData name="Michelle Angelina" userId="3c0e4fae-4ef9-40fd-8ac5-c908ab3a86b1" providerId="ADAL" clId="{2F995A22-DCF6-40A9-A700-2029F0CDC47A}" dt="2022-05-19T23:00:13.083" v="32" actId="207"/>
          <ac:spMkLst>
            <pc:docMk/>
            <pc:sldMk cId="2945149935" sldId="328"/>
            <ac:spMk id="6" creationId="{F80EDAB6-06F8-C3C6-B4F9-57C1D90DE659}"/>
          </ac:spMkLst>
        </pc:spChg>
      </pc:sldChg>
      <pc:sldChg chg="addSp delSp modSp add mod">
        <pc:chgData name="Michelle Angelina" userId="3c0e4fae-4ef9-40fd-8ac5-c908ab3a86b1" providerId="ADAL" clId="{2F995A22-DCF6-40A9-A700-2029F0CDC47A}" dt="2022-05-19T22:38:35.882" v="25" actId="14100"/>
        <pc:sldMkLst>
          <pc:docMk/>
          <pc:sldMk cId="2325899795" sldId="329"/>
        </pc:sldMkLst>
        <pc:spChg chg="mod">
          <ac:chgData name="Michelle Angelina" userId="3c0e4fae-4ef9-40fd-8ac5-c908ab3a86b1" providerId="ADAL" clId="{2F995A22-DCF6-40A9-A700-2029F0CDC47A}" dt="2022-05-19T22:38:35.882" v="25" actId="14100"/>
          <ac:spMkLst>
            <pc:docMk/>
            <pc:sldMk cId="2325899795" sldId="329"/>
            <ac:spMk id="2" creationId="{45574A9D-5863-1056-A1B5-1D49DE709FBE}"/>
          </ac:spMkLst>
        </pc:spChg>
        <pc:picChg chg="del">
          <ac:chgData name="Michelle Angelina" userId="3c0e4fae-4ef9-40fd-8ac5-c908ab3a86b1" providerId="ADAL" clId="{2F995A22-DCF6-40A9-A700-2029F0CDC47A}" dt="2022-05-19T22:37:56.535" v="14" actId="478"/>
          <ac:picMkLst>
            <pc:docMk/>
            <pc:sldMk cId="2325899795" sldId="329"/>
            <ac:picMk id="4" creationId="{96AFED1E-8ADA-2D7D-3516-F22DC3C6D758}"/>
          </ac:picMkLst>
        </pc:picChg>
        <pc:picChg chg="add mod">
          <ac:chgData name="Michelle Angelina" userId="3c0e4fae-4ef9-40fd-8ac5-c908ab3a86b1" providerId="ADAL" clId="{2F995A22-DCF6-40A9-A700-2029F0CDC47A}" dt="2022-05-19T22:38:31.144" v="23" actId="1076"/>
          <ac:picMkLst>
            <pc:docMk/>
            <pc:sldMk cId="2325899795" sldId="329"/>
            <ac:picMk id="5" creationId="{FB90240C-868E-A218-1446-E4578F5F2C61}"/>
          </ac:picMkLst>
        </pc:picChg>
      </pc:sldChg>
      <pc:sldChg chg="addSp delSp modSp add mod">
        <pc:chgData name="Michelle Angelina" userId="3c0e4fae-4ef9-40fd-8ac5-c908ab3a86b1" providerId="ADAL" clId="{2F995A22-DCF6-40A9-A700-2029F0CDC47A}" dt="2022-05-19T23:26:40.536" v="54" actId="1076"/>
        <pc:sldMkLst>
          <pc:docMk/>
          <pc:sldMk cId="3390356580" sldId="335"/>
        </pc:sldMkLst>
        <pc:picChg chg="add mod">
          <ac:chgData name="Michelle Angelina" userId="3c0e4fae-4ef9-40fd-8ac5-c908ab3a86b1" providerId="ADAL" clId="{2F995A22-DCF6-40A9-A700-2029F0CDC47A}" dt="2022-05-19T23:26:40.536" v="54" actId="1076"/>
          <ac:picMkLst>
            <pc:docMk/>
            <pc:sldMk cId="3390356580" sldId="335"/>
            <ac:picMk id="4" creationId="{AD5093BC-B2EF-F506-76DF-2EC47B74D648}"/>
          </ac:picMkLst>
        </pc:picChg>
        <pc:picChg chg="del">
          <ac:chgData name="Michelle Angelina" userId="3c0e4fae-4ef9-40fd-8ac5-c908ab3a86b1" providerId="ADAL" clId="{2F995A22-DCF6-40A9-A700-2029F0CDC47A}" dt="2022-05-19T23:20:51.095" v="47" actId="478"/>
          <ac:picMkLst>
            <pc:docMk/>
            <pc:sldMk cId="3390356580" sldId="335"/>
            <ac:picMk id="7" creationId="{F5623715-0F2B-AAEF-8555-308158A444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3"/>
        <p:cNvGrpSpPr/>
        <p:nvPr/>
      </p:nvGrpSpPr>
      <p:grpSpPr>
        <a:xfrm>
          <a:off x="0" y="0"/>
          <a:ext cx="0" cy="0"/>
          <a:chOff x="0" y="0"/>
          <a:chExt cx="0" cy="0"/>
        </a:xfrm>
      </p:grpSpPr>
      <p:sp>
        <p:nvSpPr>
          <p:cNvPr id="4464" name="Google Shape;4464;gedfa3e31c0_2_2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5" name="Google Shape;4465;gedfa3e31c0_2_2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1932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9"/>
        <p:cNvGrpSpPr/>
        <p:nvPr/>
      </p:nvGrpSpPr>
      <p:grpSpPr>
        <a:xfrm>
          <a:off x="0" y="0"/>
          <a:ext cx="0" cy="0"/>
          <a:chOff x="0" y="0"/>
          <a:chExt cx="0" cy="0"/>
        </a:xfrm>
      </p:grpSpPr>
      <p:sp>
        <p:nvSpPr>
          <p:cNvPr id="4200" name="Google Shape;4200;gedfa3e31c0_2_20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1" name="Google Shape;4201;gedfa3e31c0_2_20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9800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9"/>
        <p:cNvGrpSpPr/>
        <p:nvPr/>
      </p:nvGrpSpPr>
      <p:grpSpPr>
        <a:xfrm>
          <a:off x="0" y="0"/>
          <a:ext cx="0" cy="0"/>
          <a:chOff x="0" y="0"/>
          <a:chExt cx="0" cy="0"/>
        </a:xfrm>
      </p:grpSpPr>
      <p:sp>
        <p:nvSpPr>
          <p:cNvPr id="4200" name="Google Shape;4200;gedfa3e31c0_2_20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1" name="Google Shape;4201;gedfa3e31c0_2_20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96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427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2031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427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031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830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0"/>
        <p:cNvGrpSpPr/>
        <p:nvPr/>
      </p:nvGrpSpPr>
      <p:grpSpPr>
        <a:xfrm>
          <a:off x="0" y="0"/>
          <a:ext cx="0" cy="0"/>
          <a:chOff x="0" y="0"/>
          <a:chExt cx="0" cy="0"/>
        </a:xfrm>
      </p:grpSpPr>
      <p:sp>
        <p:nvSpPr>
          <p:cNvPr id="2981" name="Google Shape;2981;gf11272de0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2" name="Google Shape;2982;gf11272de0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9551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1"/>
        <p:cNvGrpSpPr/>
        <p:nvPr/>
      </p:nvGrpSpPr>
      <p:grpSpPr>
        <a:xfrm>
          <a:off x="0" y="0"/>
          <a:ext cx="0" cy="0"/>
          <a:chOff x="0" y="0"/>
          <a:chExt cx="0" cy="0"/>
        </a:xfrm>
      </p:grpSpPr>
      <p:sp>
        <p:nvSpPr>
          <p:cNvPr id="3512" name="Google Shape;3512;gedfa3e31c0_2_20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3" name="Google Shape;3513;gedfa3e31c0_2_20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6"/>
        <p:cNvGrpSpPr/>
        <p:nvPr/>
      </p:nvGrpSpPr>
      <p:grpSpPr>
        <a:xfrm>
          <a:off x="0" y="0"/>
          <a:ext cx="0" cy="0"/>
          <a:chOff x="0" y="0"/>
          <a:chExt cx="0" cy="0"/>
        </a:xfrm>
      </p:grpSpPr>
      <p:sp>
        <p:nvSpPr>
          <p:cNvPr id="4397" name="Google Shape;4397;gedfa3e31c0_2_19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8" name="Google Shape;4398;gedfa3e31c0_2_19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630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6"/>
        <p:cNvGrpSpPr/>
        <p:nvPr/>
      </p:nvGrpSpPr>
      <p:grpSpPr>
        <a:xfrm>
          <a:off x="0" y="0"/>
          <a:ext cx="0" cy="0"/>
          <a:chOff x="0" y="0"/>
          <a:chExt cx="0" cy="0"/>
        </a:xfrm>
      </p:grpSpPr>
      <p:sp>
        <p:nvSpPr>
          <p:cNvPr id="4397" name="Google Shape;4397;gedfa3e31c0_2_19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8" name="Google Shape;4398;gedfa3e31c0_2_19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106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7"/>
        <p:cNvGrpSpPr/>
        <p:nvPr/>
      </p:nvGrpSpPr>
      <p:grpSpPr>
        <a:xfrm>
          <a:off x="0" y="0"/>
          <a:ext cx="0" cy="0"/>
          <a:chOff x="0" y="0"/>
          <a:chExt cx="0" cy="0"/>
        </a:xfrm>
      </p:grpSpPr>
      <p:sp>
        <p:nvSpPr>
          <p:cNvPr id="3918" name="Google Shape;3918;gedfa3e31c0_2_20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9" name="Google Shape;3919;gedfa3e31c0_2_20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6"/>
        <p:cNvGrpSpPr/>
        <p:nvPr/>
      </p:nvGrpSpPr>
      <p:grpSpPr>
        <a:xfrm>
          <a:off x="0" y="0"/>
          <a:ext cx="0" cy="0"/>
          <a:chOff x="0" y="0"/>
          <a:chExt cx="0" cy="0"/>
        </a:xfrm>
      </p:grpSpPr>
      <p:sp>
        <p:nvSpPr>
          <p:cNvPr id="4397" name="Google Shape;4397;gedfa3e31c0_2_19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8" name="Google Shape;4398;gedfa3e31c0_2_19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95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6"/>
        <p:cNvGrpSpPr/>
        <p:nvPr/>
      </p:nvGrpSpPr>
      <p:grpSpPr>
        <a:xfrm>
          <a:off x="0" y="0"/>
          <a:ext cx="0" cy="0"/>
          <a:chOff x="0" y="0"/>
          <a:chExt cx="0" cy="0"/>
        </a:xfrm>
      </p:grpSpPr>
      <p:sp>
        <p:nvSpPr>
          <p:cNvPr id="4397" name="Google Shape;4397;gedfa3e31c0_2_19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8" name="Google Shape;4398;gedfa3e31c0_2_19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027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2"/>
        <p:cNvGrpSpPr/>
        <p:nvPr/>
      </p:nvGrpSpPr>
      <p:grpSpPr>
        <a:xfrm>
          <a:off x="0" y="0"/>
          <a:ext cx="0" cy="0"/>
          <a:chOff x="0" y="0"/>
          <a:chExt cx="0" cy="0"/>
        </a:xfrm>
      </p:grpSpPr>
      <p:sp>
        <p:nvSpPr>
          <p:cNvPr id="4143" name="Google Shape;4143;gedfa3e31c0_2_20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4" name="Google Shape;4144;gedfa3e31c0_2_20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3"/>
        <p:cNvGrpSpPr/>
        <p:nvPr/>
      </p:nvGrpSpPr>
      <p:grpSpPr>
        <a:xfrm>
          <a:off x="0" y="0"/>
          <a:ext cx="0" cy="0"/>
          <a:chOff x="0" y="0"/>
          <a:chExt cx="0" cy="0"/>
        </a:xfrm>
      </p:grpSpPr>
      <p:sp>
        <p:nvSpPr>
          <p:cNvPr id="4464" name="Google Shape;4464;gedfa3e31c0_2_2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5" name="Google Shape;4465;gedfa3e31c0_2_2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9"/>
        <p:cNvGrpSpPr/>
        <p:nvPr/>
      </p:nvGrpSpPr>
      <p:grpSpPr>
        <a:xfrm>
          <a:off x="0" y="0"/>
          <a:ext cx="0" cy="0"/>
          <a:chOff x="0" y="0"/>
          <a:chExt cx="0" cy="0"/>
        </a:xfrm>
      </p:grpSpPr>
      <p:sp>
        <p:nvSpPr>
          <p:cNvPr id="4290" name="Google Shape;4290;gedfa3e31c0_2_20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1" name="Google Shape;4291;gedfa3e31c0_2_20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0"/>
        <p:cNvGrpSpPr/>
        <p:nvPr/>
      </p:nvGrpSpPr>
      <p:grpSpPr>
        <a:xfrm>
          <a:off x="0" y="0"/>
          <a:ext cx="0" cy="0"/>
          <a:chOff x="0" y="0"/>
          <a:chExt cx="0" cy="0"/>
        </a:xfrm>
      </p:grpSpPr>
      <p:sp>
        <p:nvSpPr>
          <p:cNvPr id="4531" name="Google Shape;4531;gedfa3e31c0_2_2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2" name="Google Shape;4532;gedfa3e31c0_2_2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9"/>
        <p:cNvGrpSpPr/>
        <p:nvPr/>
      </p:nvGrpSpPr>
      <p:grpSpPr>
        <a:xfrm>
          <a:off x="0" y="0"/>
          <a:ext cx="0" cy="0"/>
          <a:chOff x="0" y="0"/>
          <a:chExt cx="0" cy="0"/>
        </a:xfrm>
      </p:grpSpPr>
      <p:sp>
        <p:nvSpPr>
          <p:cNvPr id="4960" name="Google Shape;4960;gedfa3e31c0_2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1" name="Google Shape;4961;gedfa3e31c0_2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3"/>
        <p:cNvGrpSpPr/>
        <p:nvPr/>
      </p:nvGrpSpPr>
      <p:grpSpPr>
        <a:xfrm>
          <a:off x="0" y="0"/>
          <a:ext cx="0" cy="0"/>
          <a:chOff x="0" y="0"/>
          <a:chExt cx="0" cy="0"/>
        </a:xfrm>
      </p:grpSpPr>
      <p:sp>
        <p:nvSpPr>
          <p:cNvPr id="2734" name="Google Shape;2734;gf11272de0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5" name="Google Shape;2735;gf11272de0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0"/>
        <p:cNvGrpSpPr/>
        <p:nvPr/>
      </p:nvGrpSpPr>
      <p:grpSpPr>
        <a:xfrm>
          <a:off x="0" y="0"/>
          <a:ext cx="0" cy="0"/>
          <a:chOff x="0" y="0"/>
          <a:chExt cx="0" cy="0"/>
        </a:xfrm>
      </p:grpSpPr>
      <p:sp>
        <p:nvSpPr>
          <p:cNvPr id="4531" name="Google Shape;4531;gedfa3e31c0_2_2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2" name="Google Shape;4532;gedfa3e31c0_2_2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6092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0"/>
        <p:cNvGrpSpPr/>
        <p:nvPr/>
      </p:nvGrpSpPr>
      <p:grpSpPr>
        <a:xfrm>
          <a:off x="0" y="0"/>
          <a:ext cx="0" cy="0"/>
          <a:chOff x="0" y="0"/>
          <a:chExt cx="0" cy="0"/>
        </a:xfrm>
      </p:grpSpPr>
      <p:sp>
        <p:nvSpPr>
          <p:cNvPr id="3431" name="Google Shape;3431;gedfa3e31c0_2_20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2" name="Google Shape;3432;gedfa3e31c0_2_20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9"/>
        <p:cNvGrpSpPr/>
        <p:nvPr/>
      </p:nvGrpSpPr>
      <p:grpSpPr>
        <a:xfrm>
          <a:off x="0" y="0"/>
          <a:ext cx="0" cy="0"/>
          <a:chOff x="0" y="0"/>
          <a:chExt cx="0" cy="0"/>
        </a:xfrm>
      </p:grpSpPr>
      <p:sp>
        <p:nvSpPr>
          <p:cNvPr id="4620" name="Google Shape;4620;gedfa3e31c0_2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1" name="Google Shape;4621;gedfa3e31c0_2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6"/>
        <p:cNvGrpSpPr/>
        <p:nvPr/>
      </p:nvGrpSpPr>
      <p:grpSpPr>
        <a:xfrm>
          <a:off x="0" y="0"/>
          <a:ext cx="0" cy="0"/>
          <a:chOff x="0" y="0"/>
          <a:chExt cx="0" cy="0"/>
        </a:xfrm>
      </p:grpSpPr>
      <p:sp>
        <p:nvSpPr>
          <p:cNvPr id="4887" name="Google Shape;4887;gedfa3e31c0_2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8" name="Google Shape;4888;gedfa3e31c0_2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8"/>
        <p:cNvGrpSpPr/>
        <p:nvPr/>
      </p:nvGrpSpPr>
      <p:grpSpPr>
        <a:xfrm>
          <a:off x="0" y="0"/>
          <a:ext cx="0" cy="0"/>
          <a:chOff x="0" y="0"/>
          <a:chExt cx="0" cy="0"/>
        </a:xfrm>
      </p:grpSpPr>
      <p:sp>
        <p:nvSpPr>
          <p:cNvPr id="4999" name="Google Shape;4999;gedfa3e31c0_2_9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0" name="Google Shape;5000;gedfa3e31c0_2_9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5"/>
        <p:cNvGrpSpPr/>
        <p:nvPr/>
      </p:nvGrpSpPr>
      <p:grpSpPr>
        <a:xfrm>
          <a:off x="0" y="0"/>
          <a:ext cx="0" cy="0"/>
          <a:chOff x="0" y="0"/>
          <a:chExt cx="0" cy="0"/>
        </a:xfrm>
      </p:grpSpPr>
      <p:sp>
        <p:nvSpPr>
          <p:cNvPr id="5006" name="Google Shape;5006;gedfa3e31c0_2_9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7" name="Google Shape;5007;gedfa3e31c0_2_9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2"/>
        <p:cNvGrpSpPr/>
        <p:nvPr/>
      </p:nvGrpSpPr>
      <p:grpSpPr>
        <a:xfrm>
          <a:off x="0" y="0"/>
          <a:ext cx="0" cy="0"/>
          <a:chOff x="0" y="0"/>
          <a:chExt cx="0" cy="0"/>
        </a:xfrm>
      </p:grpSpPr>
      <p:sp>
        <p:nvSpPr>
          <p:cNvPr id="5013" name="Google Shape;5013;gedfa3e31c0_2_99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4" name="Google Shape;5014;gedfa3e31c0_2_99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5"/>
        <p:cNvGrpSpPr/>
        <p:nvPr/>
      </p:nvGrpSpPr>
      <p:grpSpPr>
        <a:xfrm>
          <a:off x="0" y="0"/>
          <a:ext cx="0" cy="0"/>
          <a:chOff x="0" y="0"/>
          <a:chExt cx="0" cy="0"/>
        </a:xfrm>
      </p:grpSpPr>
      <p:sp>
        <p:nvSpPr>
          <p:cNvPr id="5036" name="Google Shape;5036;gedfa3e31c0_2_10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7" name="Google Shape;5037;gedfa3e31c0_2_10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1"/>
        <p:cNvGrpSpPr/>
        <p:nvPr/>
      </p:nvGrpSpPr>
      <p:grpSpPr>
        <a:xfrm>
          <a:off x="0" y="0"/>
          <a:ext cx="0" cy="0"/>
          <a:chOff x="0" y="0"/>
          <a:chExt cx="0" cy="0"/>
        </a:xfrm>
      </p:grpSpPr>
      <p:sp>
        <p:nvSpPr>
          <p:cNvPr id="5052" name="Google Shape;5052;gedfa3e31c0_2_10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3" name="Google Shape;5053;gedfa3e31c0_2_10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0"/>
        <p:cNvGrpSpPr/>
        <p:nvPr/>
      </p:nvGrpSpPr>
      <p:grpSpPr>
        <a:xfrm>
          <a:off x="0" y="0"/>
          <a:ext cx="0" cy="0"/>
          <a:chOff x="0" y="0"/>
          <a:chExt cx="0" cy="0"/>
        </a:xfrm>
      </p:grpSpPr>
      <p:sp>
        <p:nvSpPr>
          <p:cNvPr id="5391" name="Google Shape;5391;gedfa3e31c0_2_10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2" name="Google Shape;5392;gedfa3e31c0_2_10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8"/>
        <p:cNvGrpSpPr/>
        <p:nvPr/>
      </p:nvGrpSpPr>
      <p:grpSpPr>
        <a:xfrm>
          <a:off x="0" y="0"/>
          <a:ext cx="0" cy="0"/>
          <a:chOff x="0" y="0"/>
          <a:chExt cx="0" cy="0"/>
        </a:xfrm>
      </p:grpSpPr>
      <p:sp>
        <p:nvSpPr>
          <p:cNvPr id="2879" name="Google Shape;2879;gf11272de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0" name="Google Shape;2880;gf11272de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7"/>
        <p:cNvGrpSpPr/>
        <p:nvPr/>
      </p:nvGrpSpPr>
      <p:grpSpPr>
        <a:xfrm>
          <a:off x="0" y="0"/>
          <a:ext cx="0" cy="0"/>
          <a:chOff x="0" y="0"/>
          <a:chExt cx="0" cy="0"/>
        </a:xfrm>
      </p:grpSpPr>
      <p:sp>
        <p:nvSpPr>
          <p:cNvPr id="8178" name="Google Shape;8178;gedfa3e31c0_2_13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9" name="Google Shape;8179;gedfa3e31c0_2_13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6"/>
        <p:cNvGrpSpPr/>
        <p:nvPr/>
      </p:nvGrpSpPr>
      <p:grpSpPr>
        <a:xfrm>
          <a:off x="0" y="0"/>
          <a:ext cx="0" cy="0"/>
          <a:chOff x="0" y="0"/>
          <a:chExt cx="0" cy="0"/>
        </a:xfrm>
      </p:grpSpPr>
      <p:sp>
        <p:nvSpPr>
          <p:cNvPr id="8597" name="Google Shape;8597;gedfa3e31c0_2_13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8" name="Google Shape;8598;gedfa3e31c0_2_13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6"/>
        <p:cNvGrpSpPr/>
        <p:nvPr/>
      </p:nvGrpSpPr>
      <p:grpSpPr>
        <a:xfrm>
          <a:off x="0" y="0"/>
          <a:ext cx="0" cy="0"/>
          <a:chOff x="0" y="0"/>
          <a:chExt cx="0" cy="0"/>
        </a:xfrm>
      </p:grpSpPr>
      <p:sp>
        <p:nvSpPr>
          <p:cNvPr id="8767" name="Google Shape;8767;gedfa3e31c0_2_13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8" name="Google Shape;8768;gedfa3e31c0_2_13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1"/>
        <p:cNvGrpSpPr/>
        <p:nvPr/>
      </p:nvGrpSpPr>
      <p:grpSpPr>
        <a:xfrm>
          <a:off x="0" y="0"/>
          <a:ext cx="0" cy="0"/>
          <a:chOff x="0" y="0"/>
          <a:chExt cx="0" cy="0"/>
        </a:xfrm>
      </p:grpSpPr>
      <p:sp>
        <p:nvSpPr>
          <p:cNvPr id="9172" name="Google Shape;9172;gedfa3e31c0_2_14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3" name="Google Shape;9173;gedfa3e31c0_2_14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1"/>
        <p:cNvGrpSpPr/>
        <p:nvPr/>
      </p:nvGrpSpPr>
      <p:grpSpPr>
        <a:xfrm>
          <a:off x="0" y="0"/>
          <a:ext cx="0" cy="0"/>
          <a:chOff x="0" y="0"/>
          <a:chExt cx="0" cy="0"/>
        </a:xfrm>
      </p:grpSpPr>
      <p:sp>
        <p:nvSpPr>
          <p:cNvPr id="9552" name="Google Shape;9552;gedfa3e31c0_2_14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3" name="Google Shape;9553;gedfa3e31c0_2_14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5"/>
        <p:cNvGrpSpPr/>
        <p:nvPr/>
      </p:nvGrpSpPr>
      <p:grpSpPr>
        <a:xfrm>
          <a:off x="0" y="0"/>
          <a:ext cx="0" cy="0"/>
          <a:chOff x="0" y="0"/>
          <a:chExt cx="0" cy="0"/>
        </a:xfrm>
      </p:grpSpPr>
      <p:sp>
        <p:nvSpPr>
          <p:cNvPr id="9966" name="Google Shape;9966;gedfa3e31c0_2_14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7" name="Google Shape;9967;gedfa3e31c0_2_14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6"/>
        <p:cNvGrpSpPr/>
        <p:nvPr/>
      </p:nvGrpSpPr>
      <p:grpSpPr>
        <a:xfrm>
          <a:off x="0" y="0"/>
          <a:ext cx="0" cy="0"/>
          <a:chOff x="0" y="0"/>
          <a:chExt cx="0" cy="0"/>
        </a:xfrm>
      </p:grpSpPr>
      <p:sp>
        <p:nvSpPr>
          <p:cNvPr id="10327" name="Google Shape;10327;gedfa3e31c0_2_15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8" name="Google Shape;10328;gedfa3e31c0_2_15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6"/>
        <p:cNvGrpSpPr/>
        <p:nvPr/>
      </p:nvGrpSpPr>
      <p:grpSpPr>
        <a:xfrm>
          <a:off x="0" y="0"/>
          <a:ext cx="0" cy="0"/>
          <a:chOff x="0" y="0"/>
          <a:chExt cx="0" cy="0"/>
        </a:xfrm>
      </p:grpSpPr>
      <p:sp>
        <p:nvSpPr>
          <p:cNvPr id="10837" name="Google Shape;10837;gedfa3e31c0_2_15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8" name="Google Shape;10838;gedfa3e31c0_2_15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6"/>
        <p:cNvGrpSpPr/>
        <p:nvPr/>
      </p:nvGrpSpPr>
      <p:grpSpPr>
        <a:xfrm>
          <a:off x="0" y="0"/>
          <a:ext cx="0" cy="0"/>
          <a:chOff x="0" y="0"/>
          <a:chExt cx="0" cy="0"/>
        </a:xfrm>
      </p:grpSpPr>
      <p:sp>
        <p:nvSpPr>
          <p:cNvPr id="11457" name="Google Shape;11457;gedfa3e31c0_2_16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8" name="Google Shape;11458;gedfa3e31c0_2_16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0"/>
        <p:cNvGrpSpPr/>
        <p:nvPr/>
      </p:nvGrpSpPr>
      <p:grpSpPr>
        <a:xfrm>
          <a:off x="0" y="0"/>
          <a:ext cx="0" cy="0"/>
          <a:chOff x="0" y="0"/>
          <a:chExt cx="0" cy="0"/>
        </a:xfrm>
      </p:grpSpPr>
      <p:sp>
        <p:nvSpPr>
          <p:cNvPr id="12051" name="Google Shape;12051;gedfa3e31c0_2_17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2" name="Google Shape;12052;gedfa3e31c0_2_17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edfa3e31c0_2_20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edfa3e31c0_2_20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1"/>
        <p:cNvGrpSpPr/>
        <p:nvPr/>
      </p:nvGrpSpPr>
      <p:grpSpPr>
        <a:xfrm>
          <a:off x="0" y="0"/>
          <a:ext cx="0" cy="0"/>
          <a:chOff x="0" y="0"/>
          <a:chExt cx="0" cy="0"/>
        </a:xfrm>
      </p:grpSpPr>
      <p:sp>
        <p:nvSpPr>
          <p:cNvPr id="12372" name="Google Shape;12372;gedfa3e31c0_2_17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3" name="Google Shape;12373;gedfa3e31c0_2_17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9"/>
        <p:cNvGrpSpPr/>
        <p:nvPr/>
      </p:nvGrpSpPr>
      <p:grpSpPr>
        <a:xfrm>
          <a:off x="0" y="0"/>
          <a:ext cx="0" cy="0"/>
          <a:chOff x="0" y="0"/>
          <a:chExt cx="0" cy="0"/>
        </a:xfrm>
      </p:grpSpPr>
      <p:sp>
        <p:nvSpPr>
          <p:cNvPr id="12680" name="Google Shape;12680;gedfa3e31c0_2_19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1" name="Google Shape;12681;gedfa3e31c0_2_19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4"/>
        <p:cNvGrpSpPr/>
        <p:nvPr/>
      </p:nvGrpSpPr>
      <p:grpSpPr>
        <a:xfrm>
          <a:off x="0" y="0"/>
          <a:ext cx="0" cy="0"/>
          <a:chOff x="0" y="0"/>
          <a:chExt cx="0" cy="0"/>
        </a:xfrm>
      </p:grpSpPr>
      <p:sp>
        <p:nvSpPr>
          <p:cNvPr id="3695" name="Google Shape;3695;gedfa3e31c0_2_19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6" name="Google Shape;3696;gedfa3e31c0_2_19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2277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gedfa3e31c0_2_19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6" name="Google Shape;3156;gedfa3e31c0_2_19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edfa3e31c0_2_20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edfa3e31c0_2_20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82"/>
        <p:cNvGrpSpPr/>
        <p:nvPr/>
      </p:nvGrpSpPr>
      <p:grpSpPr>
        <a:xfrm>
          <a:off x="0" y="0"/>
          <a:ext cx="0" cy="0"/>
          <a:chOff x="0" y="0"/>
          <a:chExt cx="0" cy="0"/>
        </a:xfrm>
      </p:grpSpPr>
      <p:grpSp>
        <p:nvGrpSpPr>
          <p:cNvPr id="783" name="Google Shape;783;p11"/>
          <p:cNvGrpSpPr/>
          <p:nvPr/>
        </p:nvGrpSpPr>
        <p:grpSpPr>
          <a:xfrm>
            <a:off x="-24" y="-27"/>
            <a:ext cx="9143711" cy="5143338"/>
            <a:chOff x="597550" y="708125"/>
            <a:chExt cx="6449225" cy="4193850"/>
          </a:xfrm>
        </p:grpSpPr>
        <p:sp>
          <p:nvSpPr>
            <p:cNvPr id="784" name="Google Shape;784;p1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 name="Google Shape;822;p11"/>
          <p:cNvSpPr txBox="1">
            <a:spLocks noGrp="1"/>
          </p:cNvSpPr>
          <p:nvPr>
            <p:ph type="title" hasCustomPrompt="1"/>
          </p:nvPr>
        </p:nvSpPr>
        <p:spPr>
          <a:xfrm>
            <a:off x="713100" y="1328587"/>
            <a:ext cx="7717800" cy="1671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12000"/>
              <a:buNone/>
              <a:defRPr sz="12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23" name="Google Shape;823;p11"/>
          <p:cNvSpPr txBox="1">
            <a:spLocks noGrp="1"/>
          </p:cNvSpPr>
          <p:nvPr>
            <p:ph type="subTitle" idx="1"/>
          </p:nvPr>
        </p:nvSpPr>
        <p:spPr>
          <a:xfrm>
            <a:off x="2037000" y="3075825"/>
            <a:ext cx="5070000" cy="33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24" name="Google Shape;824;p11"/>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11"/>
          <p:cNvGrpSpPr/>
          <p:nvPr/>
        </p:nvGrpSpPr>
        <p:grpSpPr>
          <a:xfrm>
            <a:off x="1710357" y="-107958"/>
            <a:ext cx="1520982" cy="302065"/>
            <a:chOff x="5642557" y="-150670"/>
            <a:chExt cx="1520982" cy="302065"/>
          </a:xfrm>
        </p:grpSpPr>
        <p:sp>
          <p:nvSpPr>
            <p:cNvPr id="826" name="Google Shape;82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11"/>
          <p:cNvGrpSpPr/>
          <p:nvPr/>
        </p:nvGrpSpPr>
        <p:grpSpPr>
          <a:xfrm rot="5400000">
            <a:off x="85100" y="1849625"/>
            <a:ext cx="98902" cy="553090"/>
            <a:chOff x="4898850" y="4820550"/>
            <a:chExt cx="98902" cy="553090"/>
          </a:xfrm>
        </p:grpSpPr>
        <p:sp>
          <p:nvSpPr>
            <p:cNvPr id="832" name="Google Shape;832;p1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 name="Google Shape;837;p11"/>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 name="Google Shape;839;p11"/>
          <p:cNvGrpSpPr/>
          <p:nvPr/>
        </p:nvGrpSpPr>
        <p:grpSpPr>
          <a:xfrm flipH="1">
            <a:off x="-799254" y="4139005"/>
            <a:ext cx="1823016" cy="196994"/>
            <a:chOff x="7857346" y="4002005"/>
            <a:chExt cx="1823016" cy="196994"/>
          </a:xfrm>
        </p:grpSpPr>
        <p:sp>
          <p:nvSpPr>
            <p:cNvPr id="840" name="Google Shape;840;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 name="Google Shape;843;p11"/>
          <p:cNvGrpSpPr/>
          <p:nvPr/>
        </p:nvGrpSpPr>
        <p:grpSpPr>
          <a:xfrm rot="-5400000" flipH="1">
            <a:off x="3660496" y="4881980"/>
            <a:ext cx="1823016" cy="296643"/>
            <a:chOff x="7857346" y="3902355"/>
            <a:chExt cx="1823016" cy="296643"/>
          </a:xfrm>
        </p:grpSpPr>
        <p:sp>
          <p:nvSpPr>
            <p:cNvPr id="844" name="Google Shape;844;p1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11"/>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rot="5400000">
            <a:off x="8208386" y="420378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 name="Google Shape;855;p11"/>
          <p:cNvGrpSpPr/>
          <p:nvPr/>
        </p:nvGrpSpPr>
        <p:grpSpPr>
          <a:xfrm>
            <a:off x="7965207" y="312162"/>
            <a:ext cx="1520982" cy="302065"/>
            <a:chOff x="5642557" y="-150670"/>
            <a:chExt cx="1520982" cy="302065"/>
          </a:xfrm>
        </p:grpSpPr>
        <p:sp>
          <p:nvSpPr>
            <p:cNvPr id="856" name="Google Shape;856;p1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1"/>
          <p:cNvGrpSpPr/>
          <p:nvPr/>
        </p:nvGrpSpPr>
        <p:grpSpPr>
          <a:xfrm>
            <a:off x="8495989" y="3241228"/>
            <a:ext cx="883262" cy="242091"/>
            <a:chOff x="2300350" y="2601250"/>
            <a:chExt cx="2275275" cy="623625"/>
          </a:xfrm>
        </p:grpSpPr>
        <p:sp>
          <p:nvSpPr>
            <p:cNvPr id="862" name="Google Shape;862;p1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1"/>
          <p:cNvGrpSpPr/>
          <p:nvPr/>
        </p:nvGrpSpPr>
        <p:grpSpPr>
          <a:xfrm>
            <a:off x="8267392" y="1860741"/>
            <a:ext cx="1105976" cy="133969"/>
            <a:chOff x="8183182" y="663852"/>
            <a:chExt cx="1475028" cy="178673"/>
          </a:xfrm>
        </p:grpSpPr>
        <p:grpSp>
          <p:nvGrpSpPr>
            <p:cNvPr id="869" name="Google Shape;869;p11"/>
            <p:cNvGrpSpPr/>
            <p:nvPr/>
          </p:nvGrpSpPr>
          <p:grpSpPr>
            <a:xfrm>
              <a:off x="8183182" y="774425"/>
              <a:ext cx="1178025" cy="68100"/>
              <a:chOff x="2024450" y="204150"/>
              <a:chExt cx="1178025" cy="68100"/>
            </a:xfrm>
          </p:grpSpPr>
          <p:sp>
            <p:nvSpPr>
              <p:cNvPr id="870" name="Google Shape;870;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11"/>
            <p:cNvGrpSpPr/>
            <p:nvPr/>
          </p:nvGrpSpPr>
          <p:grpSpPr>
            <a:xfrm>
              <a:off x="8480185" y="663852"/>
              <a:ext cx="1178025" cy="68100"/>
              <a:chOff x="2024450" y="204150"/>
              <a:chExt cx="1178025" cy="68100"/>
            </a:xfrm>
          </p:grpSpPr>
          <p:sp>
            <p:nvSpPr>
              <p:cNvPr id="881" name="Google Shape;881;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1" name="Google Shape;891;p11"/>
          <p:cNvGrpSpPr/>
          <p:nvPr/>
        </p:nvGrpSpPr>
        <p:grpSpPr>
          <a:xfrm>
            <a:off x="5447301" y="4536119"/>
            <a:ext cx="1252897" cy="51000"/>
            <a:chOff x="2915381" y="4104819"/>
            <a:chExt cx="1252897" cy="51000"/>
          </a:xfrm>
        </p:grpSpPr>
        <p:sp>
          <p:nvSpPr>
            <p:cNvPr id="892" name="Google Shape;892;p11"/>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11"/>
          <p:cNvGrpSpPr/>
          <p:nvPr/>
        </p:nvGrpSpPr>
        <p:grpSpPr>
          <a:xfrm>
            <a:off x="-235013" y="829744"/>
            <a:ext cx="1105976" cy="133969"/>
            <a:chOff x="8183182" y="663852"/>
            <a:chExt cx="1475028" cy="178673"/>
          </a:xfrm>
        </p:grpSpPr>
        <p:grpSp>
          <p:nvGrpSpPr>
            <p:cNvPr id="907" name="Google Shape;907;p11"/>
            <p:cNvGrpSpPr/>
            <p:nvPr/>
          </p:nvGrpSpPr>
          <p:grpSpPr>
            <a:xfrm>
              <a:off x="8183182" y="774425"/>
              <a:ext cx="1178025" cy="68100"/>
              <a:chOff x="2024450" y="204150"/>
              <a:chExt cx="1178025" cy="68100"/>
            </a:xfrm>
          </p:grpSpPr>
          <p:sp>
            <p:nvSpPr>
              <p:cNvPr id="908" name="Google Shape;908;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1"/>
            <p:cNvGrpSpPr/>
            <p:nvPr/>
          </p:nvGrpSpPr>
          <p:grpSpPr>
            <a:xfrm>
              <a:off x="8480185" y="663852"/>
              <a:ext cx="1178025" cy="68100"/>
              <a:chOff x="2024450" y="204150"/>
              <a:chExt cx="1178025" cy="68100"/>
            </a:xfrm>
          </p:grpSpPr>
          <p:sp>
            <p:nvSpPr>
              <p:cNvPr id="919" name="Google Shape;919;p1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930"/>
        <p:cNvGrpSpPr/>
        <p:nvPr/>
      </p:nvGrpSpPr>
      <p:grpSpPr>
        <a:xfrm>
          <a:off x="0" y="0"/>
          <a:ext cx="0" cy="0"/>
          <a:chOff x="0" y="0"/>
          <a:chExt cx="0" cy="0"/>
        </a:xfrm>
      </p:grpSpPr>
      <p:grpSp>
        <p:nvGrpSpPr>
          <p:cNvPr id="931" name="Google Shape;931;p13"/>
          <p:cNvGrpSpPr/>
          <p:nvPr/>
        </p:nvGrpSpPr>
        <p:grpSpPr>
          <a:xfrm>
            <a:off x="-24" y="-27"/>
            <a:ext cx="9143711" cy="5143338"/>
            <a:chOff x="597550" y="708125"/>
            <a:chExt cx="6449225" cy="4193850"/>
          </a:xfrm>
        </p:grpSpPr>
        <p:sp>
          <p:nvSpPr>
            <p:cNvPr id="932" name="Google Shape;932;p1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1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71" name="Google Shape;971;p13"/>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2" name="Google Shape;972;p13"/>
          <p:cNvSpPr txBox="1">
            <a:spLocks noGrp="1"/>
          </p:cNvSpPr>
          <p:nvPr>
            <p:ph type="subTitle" idx="1"/>
          </p:nvPr>
        </p:nvSpPr>
        <p:spPr>
          <a:xfrm>
            <a:off x="776550" y="239105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3" name="Google Shape;973;p13"/>
          <p:cNvSpPr txBox="1">
            <a:spLocks noGrp="1"/>
          </p:cNvSpPr>
          <p:nvPr>
            <p:ph type="title" idx="3" hasCustomPrompt="1"/>
          </p:nvPr>
        </p:nvSpPr>
        <p:spPr>
          <a:xfrm>
            <a:off x="776550" y="1345282"/>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4" name="Google Shape;974;p13"/>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5" name="Google Shape;975;p13"/>
          <p:cNvSpPr txBox="1">
            <a:spLocks noGrp="1"/>
          </p:cNvSpPr>
          <p:nvPr>
            <p:ph type="subTitle" idx="5"/>
          </p:nvPr>
        </p:nvSpPr>
        <p:spPr>
          <a:xfrm>
            <a:off x="34711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6" name="Google Shape;976;p13"/>
          <p:cNvSpPr txBox="1">
            <a:spLocks noGrp="1"/>
          </p:cNvSpPr>
          <p:nvPr>
            <p:ph type="title" idx="6" hasCustomPrompt="1"/>
          </p:nvPr>
        </p:nvSpPr>
        <p:spPr>
          <a:xfrm>
            <a:off x="34711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77" name="Google Shape;977;p13"/>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78" name="Google Shape;978;p13"/>
          <p:cNvSpPr txBox="1">
            <a:spLocks noGrp="1"/>
          </p:cNvSpPr>
          <p:nvPr>
            <p:ph type="subTitle" idx="8"/>
          </p:nvPr>
        </p:nvSpPr>
        <p:spPr>
          <a:xfrm>
            <a:off x="6149850" y="239105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13"/>
          <p:cNvSpPr txBox="1">
            <a:spLocks noGrp="1"/>
          </p:cNvSpPr>
          <p:nvPr>
            <p:ph type="title" idx="9" hasCustomPrompt="1"/>
          </p:nvPr>
        </p:nvSpPr>
        <p:spPr>
          <a:xfrm>
            <a:off x="6149850" y="1345282"/>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0" name="Google Shape;980;p13"/>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1" name="Google Shape;981;p13"/>
          <p:cNvSpPr txBox="1">
            <a:spLocks noGrp="1"/>
          </p:cNvSpPr>
          <p:nvPr>
            <p:ph type="subTitle" idx="14"/>
          </p:nvPr>
        </p:nvSpPr>
        <p:spPr>
          <a:xfrm>
            <a:off x="776550" y="4026444"/>
            <a:ext cx="2233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2" name="Google Shape;982;p13"/>
          <p:cNvSpPr txBox="1">
            <a:spLocks noGrp="1"/>
          </p:cNvSpPr>
          <p:nvPr>
            <p:ph type="title" idx="15" hasCustomPrompt="1"/>
          </p:nvPr>
        </p:nvSpPr>
        <p:spPr>
          <a:xfrm>
            <a:off x="776550" y="2980641"/>
            <a:ext cx="22335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3" name="Google Shape;983;p13"/>
          <p:cNvSpPr txBox="1">
            <a:spLocks noGrp="1"/>
          </p:cNvSpPr>
          <p:nvPr>
            <p:ph type="title" idx="16"/>
          </p:nvPr>
        </p:nvSpPr>
        <p:spPr>
          <a:xfrm>
            <a:off x="34711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4" name="Google Shape;984;p13"/>
          <p:cNvSpPr txBox="1">
            <a:spLocks noGrp="1"/>
          </p:cNvSpPr>
          <p:nvPr>
            <p:ph type="subTitle" idx="17"/>
          </p:nvPr>
        </p:nvSpPr>
        <p:spPr>
          <a:xfrm>
            <a:off x="34711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5" name="Google Shape;985;p13"/>
          <p:cNvSpPr txBox="1">
            <a:spLocks noGrp="1"/>
          </p:cNvSpPr>
          <p:nvPr>
            <p:ph type="title" idx="18" hasCustomPrompt="1"/>
          </p:nvPr>
        </p:nvSpPr>
        <p:spPr>
          <a:xfrm>
            <a:off x="34711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986" name="Google Shape;986;p13"/>
          <p:cNvSpPr txBox="1">
            <a:spLocks noGrp="1"/>
          </p:cNvSpPr>
          <p:nvPr>
            <p:ph type="title" idx="19"/>
          </p:nvPr>
        </p:nvSpPr>
        <p:spPr>
          <a:xfrm>
            <a:off x="6149850" y="3617845"/>
            <a:ext cx="22017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87" name="Google Shape;987;p13"/>
          <p:cNvSpPr txBox="1">
            <a:spLocks noGrp="1"/>
          </p:cNvSpPr>
          <p:nvPr>
            <p:ph type="subTitle" idx="20"/>
          </p:nvPr>
        </p:nvSpPr>
        <p:spPr>
          <a:xfrm>
            <a:off x="6149850" y="4026444"/>
            <a:ext cx="2201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8" name="Google Shape;988;p13"/>
          <p:cNvSpPr txBox="1">
            <a:spLocks noGrp="1"/>
          </p:cNvSpPr>
          <p:nvPr>
            <p:ph type="title" idx="21" hasCustomPrompt="1"/>
          </p:nvPr>
        </p:nvSpPr>
        <p:spPr>
          <a:xfrm>
            <a:off x="6149850" y="2980641"/>
            <a:ext cx="2201700" cy="484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3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989" name="Google Shape;989;p13"/>
          <p:cNvGrpSpPr/>
          <p:nvPr/>
        </p:nvGrpSpPr>
        <p:grpSpPr>
          <a:xfrm rot="5400000">
            <a:off x="8381450" y="4569182"/>
            <a:ext cx="98902" cy="553090"/>
            <a:chOff x="4898850" y="4820550"/>
            <a:chExt cx="98902" cy="553090"/>
          </a:xfrm>
        </p:grpSpPr>
        <p:sp>
          <p:nvSpPr>
            <p:cNvPr id="990" name="Google Shape;990;p1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13"/>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 name="Google Shape;996;p13"/>
          <p:cNvGrpSpPr/>
          <p:nvPr/>
        </p:nvGrpSpPr>
        <p:grpSpPr>
          <a:xfrm rot="-5400000">
            <a:off x="-148234" y="322631"/>
            <a:ext cx="883262" cy="242091"/>
            <a:chOff x="2300350" y="2601250"/>
            <a:chExt cx="2275275" cy="623625"/>
          </a:xfrm>
        </p:grpSpPr>
        <p:sp>
          <p:nvSpPr>
            <p:cNvPr id="997" name="Google Shape;997;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13"/>
          <p:cNvSpPr/>
          <p:nvPr/>
        </p:nvSpPr>
        <p:spPr>
          <a:xfrm rot="5400000" flipH="1">
            <a:off x="8216276" y="-33530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13"/>
          <p:cNvGrpSpPr/>
          <p:nvPr/>
        </p:nvGrpSpPr>
        <p:grpSpPr>
          <a:xfrm>
            <a:off x="-256008" y="4796266"/>
            <a:ext cx="1105976" cy="133969"/>
            <a:chOff x="8183182" y="663852"/>
            <a:chExt cx="1475028" cy="178673"/>
          </a:xfrm>
        </p:grpSpPr>
        <p:grpSp>
          <p:nvGrpSpPr>
            <p:cNvPr id="1005" name="Google Shape;1005;p13"/>
            <p:cNvGrpSpPr/>
            <p:nvPr/>
          </p:nvGrpSpPr>
          <p:grpSpPr>
            <a:xfrm>
              <a:off x="8183182" y="774425"/>
              <a:ext cx="1178025" cy="68100"/>
              <a:chOff x="2024450" y="204150"/>
              <a:chExt cx="1178025" cy="68100"/>
            </a:xfrm>
          </p:grpSpPr>
          <p:sp>
            <p:nvSpPr>
              <p:cNvPr id="1006" name="Google Shape;1006;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13"/>
            <p:cNvGrpSpPr/>
            <p:nvPr/>
          </p:nvGrpSpPr>
          <p:grpSpPr>
            <a:xfrm>
              <a:off x="8480185" y="663852"/>
              <a:ext cx="1178025" cy="68100"/>
              <a:chOff x="2024450" y="204150"/>
              <a:chExt cx="1178025" cy="68100"/>
            </a:xfrm>
          </p:grpSpPr>
          <p:sp>
            <p:nvSpPr>
              <p:cNvPr id="1017" name="Google Shape;1017;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7" name="Google Shape;1027;p13"/>
          <p:cNvGrpSpPr/>
          <p:nvPr/>
        </p:nvGrpSpPr>
        <p:grpSpPr>
          <a:xfrm>
            <a:off x="8290084" y="239916"/>
            <a:ext cx="1105976" cy="133969"/>
            <a:chOff x="8183182" y="663852"/>
            <a:chExt cx="1475028" cy="178673"/>
          </a:xfrm>
        </p:grpSpPr>
        <p:grpSp>
          <p:nvGrpSpPr>
            <p:cNvPr id="1028" name="Google Shape;1028;p13"/>
            <p:cNvGrpSpPr/>
            <p:nvPr/>
          </p:nvGrpSpPr>
          <p:grpSpPr>
            <a:xfrm>
              <a:off x="8183182" y="774425"/>
              <a:ext cx="1178025" cy="68100"/>
              <a:chOff x="2024450" y="204150"/>
              <a:chExt cx="1178025" cy="68100"/>
            </a:xfrm>
          </p:grpSpPr>
          <p:sp>
            <p:nvSpPr>
              <p:cNvPr id="1029" name="Google Shape;1029;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13"/>
            <p:cNvGrpSpPr/>
            <p:nvPr/>
          </p:nvGrpSpPr>
          <p:grpSpPr>
            <a:xfrm>
              <a:off x="8480185" y="663852"/>
              <a:ext cx="1178025" cy="68100"/>
              <a:chOff x="2024450" y="204150"/>
              <a:chExt cx="1178025" cy="68100"/>
            </a:xfrm>
          </p:grpSpPr>
          <p:sp>
            <p:nvSpPr>
              <p:cNvPr id="1040" name="Google Shape;1040;p1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50" name="Google Shape;1050;p13"/>
          <p:cNvGrpSpPr/>
          <p:nvPr/>
        </p:nvGrpSpPr>
        <p:grpSpPr>
          <a:xfrm rot="5400000">
            <a:off x="8428614" y="2891627"/>
            <a:ext cx="883262" cy="242091"/>
            <a:chOff x="2300350" y="2601250"/>
            <a:chExt cx="2275275" cy="623625"/>
          </a:xfrm>
        </p:grpSpPr>
        <p:sp>
          <p:nvSpPr>
            <p:cNvPr id="1051" name="Google Shape;1051;p1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13"/>
          <p:cNvGrpSpPr/>
          <p:nvPr/>
        </p:nvGrpSpPr>
        <p:grpSpPr>
          <a:xfrm>
            <a:off x="1634157" y="-107958"/>
            <a:ext cx="1520982" cy="302065"/>
            <a:chOff x="5642557" y="-150670"/>
            <a:chExt cx="1520982" cy="302065"/>
          </a:xfrm>
        </p:grpSpPr>
        <p:sp>
          <p:nvSpPr>
            <p:cNvPr id="1058" name="Google Shape;1058;p1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3">
    <p:spTree>
      <p:nvGrpSpPr>
        <p:cNvPr id="1" name="Shape 1063"/>
        <p:cNvGrpSpPr/>
        <p:nvPr/>
      </p:nvGrpSpPr>
      <p:grpSpPr>
        <a:xfrm>
          <a:off x="0" y="0"/>
          <a:ext cx="0" cy="0"/>
          <a:chOff x="0" y="0"/>
          <a:chExt cx="0" cy="0"/>
        </a:xfrm>
      </p:grpSpPr>
      <p:grpSp>
        <p:nvGrpSpPr>
          <p:cNvPr id="1064" name="Google Shape;1064;p14"/>
          <p:cNvGrpSpPr/>
          <p:nvPr/>
        </p:nvGrpSpPr>
        <p:grpSpPr>
          <a:xfrm>
            <a:off x="-24" y="-27"/>
            <a:ext cx="9143711" cy="5143338"/>
            <a:chOff x="597550" y="708125"/>
            <a:chExt cx="6449225" cy="4193850"/>
          </a:xfrm>
        </p:grpSpPr>
        <p:sp>
          <p:nvSpPr>
            <p:cNvPr id="1065" name="Google Shape;1065;p1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14"/>
          <p:cNvSpPr txBox="1">
            <a:spLocks noGrp="1"/>
          </p:cNvSpPr>
          <p:nvPr>
            <p:ph type="title"/>
          </p:nvPr>
        </p:nvSpPr>
        <p:spPr>
          <a:xfrm>
            <a:off x="1858000" y="3253511"/>
            <a:ext cx="5428800" cy="4344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104" name="Google Shape;1104;p14"/>
          <p:cNvSpPr txBox="1">
            <a:spLocks noGrp="1"/>
          </p:cNvSpPr>
          <p:nvPr>
            <p:ph type="subTitle" idx="1"/>
          </p:nvPr>
        </p:nvSpPr>
        <p:spPr>
          <a:xfrm>
            <a:off x="2262900" y="1459638"/>
            <a:ext cx="4618200" cy="16776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2600"/>
              <a:buNone/>
              <a:defRPr sz="2600"/>
            </a:lvl1pPr>
            <a:lvl2pPr lvl="1" algn="ctr" rtl="0">
              <a:lnSpc>
                <a:spcPct val="100000"/>
              </a:lnSpc>
              <a:spcBef>
                <a:spcPts val="0"/>
              </a:spcBef>
              <a:spcAft>
                <a:spcPts val="0"/>
              </a:spcAft>
              <a:buSzPts val="2600"/>
              <a:buNone/>
              <a:defRPr sz="2600"/>
            </a:lvl2pPr>
            <a:lvl3pPr lvl="2" algn="ctr" rtl="0">
              <a:lnSpc>
                <a:spcPct val="100000"/>
              </a:lnSpc>
              <a:spcBef>
                <a:spcPts val="0"/>
              </a:spcBef>
              <a:spcAft>
                <a:spcPts val="0"/>
              </a:spcAft>
              <a:buSzPts val="2600"/>
              <a:buNone/>
              <a:defRPr sz="2600"/>
            </a:lvl3pPr>
            <a:lvl4pPr lvl="3" algn="ctr" rtl="0">
              <a:lnSpc>
                <a:spcPct val="100000"/>
              </a:lnSpc>
              <a:spcBef>
                <a:spcPts val="0"/>
              </a:spcBef>
              <a:spcAft>
                <a:spcPts val="0"/>
              </a:spcAft>
              <a:buSzPts val="2600"/>
              <a:buNone/>
              <a:defRPr sz="2600"/>
            </a:lvl4pPr>
            <a:lvl5pPr lvl="4" algn="ctr" rtl="0">
              <a:lnSpc>
                <a:spcPct val="100000"/>
              </a:lnSpc>
              <a:spcBef>
                <a:spcPts val="0"/>
              </a:spcBef>
              <a:spcAft>
                <a:spcPts val="0"/>
              </a:spcAft>
              <a:buSzPts val="2600"/>
              <a:buNone/>
              <a:defRPr sz="2600"/>
            </a:lvl5pPr>
            <a:lvl6pPr lvl="5" algn="ctr" rtl="0">
              <a:lnSpc>
                <a:spcPct val="100000"/>
              </a:lnSpc>
              <a:spcBef>
                <a:spcPts val="0"/>
              </a:spcBef>
              <a:spcAft>
                <a:spcPts val="0"/>
              </a:spcAft>
              <a:buSzPts val="2600"/>
              <a:buNone/>
              <a:defRPr sz="2600"/>
            </a:lvl6pPr>
            <a:lvl7pPr lvl="6" algn="ctr" rtl="0">
              <a:lnSpc>
                <a:spcPct val="100000"/>
              </a:lnSpc>
              <a:spcBef>
                <a:spcPts val="0"/>
              </a:spcBef>
              <a:spcAft>
                <a:spcPts val="0"/>
              </a:spcAft>
              <a:buSzPts val="2600"/>
              <a:buNone/>
              <a:defRPr sz="2600"/>
            </a:lvl7pPr>
            <a:lvl8pPr lvl="7" algn="ctr" rtl="0">
              <a:lnSpc>
                <a:spcPct val="100000"/>
              </a:lnSpc>
              <a:spcBef>
                <a:spcPts val="0"/>
              </a:spcBef>
              <a:spcAft>
                <a:spcPts val="0"/>
              </a:spcAft>
              <a:buSzPts val="2600"/>
              <a:buNone/>
              <a:defRPr sz="2600"/>
            </a:lvl8pPr>
            <a:lvl9pPr lvl="8" algn="ctr" rtl="0">
              <a:lnSpc>
                <a:spcPct val="100000"/>
              </a:lnSpc>
              <a:spcBef>
                <a:spcPts val="0"/>
              </a:spcBef>
              <a:spcAft>
                <a:spcPts val="0"/>
              </a:spcAft>
              <a:buSzPts val="2600"/>
              <a:buNone/>
              <a:defRPr sz="2600"/>
            </a:lvl9pPr>
          </a:lstStyle>
          <a:p>
            <a:endParaRPr/>
          </a:p>
        </p:txBody>
      </p:sp>
      <p:sp>
        <p:nvSpPr>
          <p:cNvPr id="1105" name="Google Shape;1105;p14"/>
          <p:cNvSpPr/>
          <p:nvPr/>
        </p:nvSpPr>
        <p:spPr>
          <a:xfrm rot="-5400000" flipH="1">
            <a:off x="348818" y="42078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14"/>
          <p:cNvGrpSpPr/>
          <p:nvPr/>
        </p:nvGrpSpPr>
        <p:grpSpPr>
          <a:xfrm rot="-5400000">
            <a:off x="6107446" y="30626"/>
            <a:ext cx="1823016" cy="296643"/>
            <a:chOff x="7857346" y="3902355"/>
            <a:chExt cx="1823016" cy="296643"/>
          </a:xfrm>
        </p:grpSpPr>
        <p:sp>
          <p:nvSpPr>
            <p:cNvPr id="1107" name="Google Shape;1107;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 name="Google Shape;1113;p14"/>
          <p:cNvSpPr/>
          <p:nvPr/>
        </p:nvSpPr>
        <p:spPr>
          <a:xfrm flipH="1">
            <a:off x="8088870" y="21452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 name="Google Shape;1114;p14"/>
          <p:cNvGrpSpPr/>
          <p:nvPr/>
        </p:nvGrpSpPr>
        <p:grpSpPr>
          <a:xfrm>
            <a:off x="8658746" y="2958680"/>
            <a:ext cx="1823016" cy="196994"/>
            <a:chOff x="7857346" y="4002005"/>
            <a:chExt cx="1823016" cy="196994"/>
          </a:xfrm>
        </p:grpSpPr>
        <p:sp>
          <p:nvSpPr>
            <p:cNvPr id="1115" name="Google Shape;1115;p1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8" name="Google Shape;1118;p1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0" name="Google Shape;1120;p14"/>
          <p:cNvGrpSpPr/>
          <p:nvPr/>
        </p:nvGrpSpPr>
        <p:grpSpPr>
          <a:xfrm rot="-5400000">
            <a:off x="338683" y="-295650"/>
            <a:ext cx="302065" cy="1520982"/>
            <a:chOff x="-108754" y="2690919"/>
            <a:chExt cx="302065" cy="1520982"/>
          </a:xfrm>
        </p:grpSpPr>
        <p:sp>
          <p:nvSpPr>
            <p:cNvPr id="1121" name="Google Shape;1121;p14"/>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14"/>
          <p:cNvGrpSpPr/>
          <p:nvPr/>
        </p:nvGrpSpPr>
        <p:grpSpPr>
          <a:xfrm>
            <a:off x="4296532" y="4950349"/>
            <a:ext cx="1520982" cy="302065"/>
            <a:chOff x="5642557" y="-150670"/>
            <a:chExt cx="1520982" cy="302065"/>
          </a:xfrm>
        </p:grpSpPr>
        <p:sp>
          <p:nvSpPr>
            <p:cNvPr id="1127" name="Google Shape;1127;p1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 name="Google Shape;1132;p14"/>
          <p:cNvGrpSpPr/>
          <p:nvPr/>
        </p:nvGrpSpPr>
        <p:grpSpPr>
          <a:xfrm rot="5400000">
            <a:off x="6750925" y="4175162"/>
            <a:ext cx="98902" cy="553090"/>
            <a:chOff x="4898850" y="4820550"/>
            <a:chExt cx="98902" cy="553090"/>
          </a:xfrm>
        </p:grpSpPr>
        <p:sp>
          <p:nvSpPr>
            <p:cNvPr id="1133" name="Google Shape;1133;p1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4"/>
          <p:cNvGrpSpPr/>
          <p:nvPr/>
        </p:nvGrpSpPr>
        <p:grpSpPr>
          <a:xfrm>
            <a:off x="-1414555" y="3744529"/>
            <a:ext cx="2297800" cy="347400"/>
            <a:chOff x="-1414555" y="3744529"/>
            <a:chExt cx="2297800" cy="347400"/>
          </a:xfrm>
        </p:grpSpPr>
        <p:sp>
          <p:nvSpPr>
            <p:cNvPr id="1139" name="Google Shape;1139;p14"/>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4"/>
          <p:cNvGrpSpPr/>
          <p:nvPr/>
        </p:nvGrpSpPr>
        <p:grpSpPr>
          <a:xfrm rot="10800000">
            <a:off x="-155261" y="2431003"/>
            <a:ext cx="883262" cy="242091"/>
            <a:chOff x="2300350" y="2601250"/>
            <a:chExt cx="2275275" cy="623625"/>
          </a:xfrm>
        </p:grpSpPr>
        <p:sp>
          <p:nvSpPr>
            <p:cNvPr id="1142" name="Google Shape;1142;p1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BLANK_4">
    <p:spTree>
      <p:nvGrpSpPr>
        <p:cNvPr id="1" name="Shape 1148"/>
        <p:cNvGrpSpPr/>
        <p:nvPr/>
      </p:nvGrpSpPr>
      <p:grpSpPr>
        <a:xfrm>
          <a:off x="0" y="0"/>
          <a:ext cx="0" cy="0"/>
          <a:chOff x="0" y="0"/>
          <a:chExt cx="0" cy="0"/>
        </a:xfrm>
      </p:grpSpPr>
      <p:grpSp>
        <p:nvGrpSpPr>
          <p:cNvPr id="1149" name="Google Shape;1149;p15"/>
          <p:cNvGrpSpPr/>
          <p:nvPr/>
        </p:nvGrpSpPr>
        <p:grpSpPr>
          <a:xfrm>
            <a:off x="-24" y="-27"/>
            <a:ext cx="9143711" cy="5143338"/>
            <a:chOff x="597550" y="708125"/>
            <a:chExt cx="6449225" cy="4193850"/>
          </a:xfrm>
        </p:grpSpPr>
        <p:sp>
          <p:nvSpPr>
            <p:cNvPr id="1150" name="Google Shape;1150;p1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8" name="Google Shape;1188;p15"/>
          <p:cNvSpPr txBox="1">
            <a:spLocks noGrp="1"/>
          </p:cNvSpPr>
          <p:nvPr>
            <p:ph type="title"/>
          </p:nvPr>
        </p:nvSpPr>
        <p:spPr>
          <a:xfrm>
            <a:off x="864525" y="2405675"/>
            <a:ext cx="75663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89" name="Google Shape;1189;p15"/>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90" name="Google Shape;1190;p15"/>
          <p:cNvSpPr txBox="1">
            <a:spLocks noGrp="1"/>
          </p:cNvSpPr>
          <p:nvPr>
            <p:ph type="title" idx="2" hasCustomPrompt="1"/>
          </p:nvPr>
        </p:nvSpPr>
        <p:spPr>
          <a:xfrm>
            <a:off x="864525" y="1484975"/>
            <a:ext cx="21303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grpSp>
        <p:nvGrpSpPr>
          <p:cNvPr id="1191" name="Google Shape;1191;p15"/>
          <p:cNvGrpSpPr/>
          <p:nvPr/>
        </p:nvGrpSpPr>
        <p:grpSpPr>
          <a:xfrm rot="5400000">
            <a:off x="-32670" y="1621025"/>
            <a:ext cx="98902" cy="553090"/>
            <a:chOff x="4898850" y="4820550"/>
            <a:chExt cx="98902" cy="553090"/>
          </a:xfrm>
        </p:grpSpPr>
        <p:sp>
          <p:nvSpPr>
            <p:cNvPr id="1192" name="Google Shape;1192;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 name="Google Shape;1197;p15"/>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rot="5400000">
            <a:off x="-562205" y="-3395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rot="5400000">
            <a:off x="-282905" y="-364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rot="10800000" flipH="1">
            <a:off x="2891470" y="4842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15"/>
          <p:cNvGrpSpPr/>
          <p:nvPr/>
        </p:nvGrpSpPr>
        <p:grpSpPr>
          <a:xfrm flipH="1">
            <a:off x="7898009" y="350736"/>
            <a:ext cx="1520982" cy="302065"/>
            <a:chOff x="5642557" y="-150670"/>
            <a:chExt cx="1520982" cy="302065"/>
          </a:xfrm>
        </p:grpSpPr>
        <p:sp>
          <p:nvSpPr>
            <p:cNvPr id="1203" name="Google Shape;1203;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15"/>
          <p:cNvGrpSpPr/>
          <p:nvPr/>
        </p:nvGrpSpPr>
        <p:grpSpPr>
          <a:xfrm rot="5400000">
            <a:off x="109552" y="1954025"/>
            <a:ext cx="98902" cy="553090"/>
            <a:chOff x="4898850" y="4820550"/>
            <a:chExt cx="98902" cy="553090"/>
          </a:xfrm>
        </p:grpSpPr>
        <p:sp>
          <p:nvSpPr>
            <p:cNvPr id="1209" name="Google Shape;1209;p1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15"/>
          <p:cNvGrpSpPr/>
          <p:nvPr/>
        </p:nvGrpSpPr>
        <p:grpSpPr>
          <a:xfrm>
            <a:off x="4682157" y="-107958"/>
            <a:ext cx="1520982" cy="302065"/>
            <a:chOff x="5642557" y="-150670"/>
            <a:chExt cx="1520982" cy="302065"/>
          </a:xfrm>
        </p:grpSpPr>
        <p:sp>
          <p:nvSpPr>
            <p:cNvPr id="1215" name="Google Shape;1215;p1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15"/>
          <p:cNvGrpSpPr/>
          <p:nvPr/>
        </p:nvGrpSpPr>
        <p:grpSpPr>
          <a:xfrm>
            <a:off x="7881845" y="4336579"/>
            <a:ext cx="2297800" cy="347400"/>
            <a:chOff x="7881845" y="4031779"/>
            <a:chExt cx="2297800" cy="347400"/>
          </a:xfrm>
        </p:grpSpPr>
        <p:sp>
          <p:nvSpPr>
            <p:cNvPr id="1221" name="Google Shape;1221;p15"/>
            <p:cNvSpPr/>
            <p:nvPr/>
          </p:nvSpPr>
          <p:spPr>
            <a:xfrm flipH="1">
              <a:off x="8184945" y="43110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flipH="1">
              <a:off x="7881845" y="40317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2">
  <p:cSld name="BLANK_8">
    <p:spTree>
      <p:nvGrpSpPr>
        <p:cNvPr id="1" name="Shape 1223"/>
        <p:cNvGrpSpPr/>
        <p:nvPr/>
      </p:nvGrpSpPr>
      <p:grpSpPr>
        <a:xfrm>
          <a:off x="0" y="0"/>
          <a:ext cx="0" cy="0"/>
          <a:chOff x="0" y="0"/>
          <a:chExt cx="0" cy="0"/>
        </a:xfrm>
      </p:grpSpPr>
      <p:grpSp>
        <p:nvGrpSpPr>
          <p:cNvPr id="1224" name="Google Shape;1224;p16"/>
          <p:cNvGrpSpPr/>
          <p:nvPr/>
        </p:nvGrpSpPr>
        <p:grpSpPr>
          <a:xfrm>
            <a:off x="-24" y="-27"/>
            <a:ext cx="9143711" cy="5143338"/>
            <a:chOff x="597550" y="708125"/>
            <a:chExt cx="6449225" cy="4193850"/>
          </a:xfrm>
        </p:grpSpPr>
        <p:sp>
          <p:nvSpPr>
            <p:cNvPr id="1225" name="Google Shape;1225;p1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3" name="Google Shape;1263;p16"/>
          <p:cNvSpPr txBox="1">
            <a:spLocks noGrp="1"/>
          </p:cNvSpPr>
          <p:nvPr>
            <p:ph type="title"/>
          </p:nvPr>
        </p:nvSpPr>
        <p:spPr>
          <a:xfrm>
            <a:off x="713100" y="2405675"/>
            <a:ext cx="75834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64" name="Google Shape;1264;p16"/>
          <p:cNvSpPr txBox="1">
            <a:spLocks noGrp="1"/>
          </p:cNvSpPr>
          <p:nvPr>
            <p:ph type="subTitle" idx="1"/>
          </p:nvPr>
        </p:nvSpPr>
        <p:spPr>
          <a:xfrm>
            <a:off x="3567000" y="3415875"/>
            <a:ext cx="4729500" cy="39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265" name="Google Shape;1265;p16"/>
          <p:cNvSpPr txBox="1">
            <a:spLocks noGrp="1"/>
          </p:cNvSpPr>
          <p:nvPr>
            <p:ph type="title" idx="2" hasCustomPrompt="1"/>
          </p:nvPr>
        </p:nvSpPr>
        <p:spPr>
          <a:xfrm>
            <a:off x="5961000" y="1484975"/>
            <a:ext cx="23355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r" rtl="0">
              <a:spcBef>
                <a:spcPts val="0"/>
              </a:spcBef>
              <a:spcAft>
                <a:spcPts val="0"/>
              </a:spcAft>
              <a:buClr>
                <a:schemeClr val="accent2"/>
              </a:buClr>
              <a:buSzPts val="8000"/>
              <a:buNone/>
              <a:defRPr sz="8000">
                <a:solidFill>
                  <a:schemeClr val="accent2"/>
                </a:solidFill>
              </a:defRPr>
            </a:lvl1pPr>
            <a:lvl2pPr lvl="1" algn="ctr" rtl="0">
              <a:spcBef>
                <a:spcPts val="0"/>
              </a:spcBef>
              <a:spcAft>
                <a:spcPts val="0"/>
              </a:spcAft>
              <a:buClr>
                <a:schemeClr val="accent2"/>
              </a:buClr>
              <a:buSzPts val="8000"/>
              <a:buNone/>
              <a:defRPr sz="8000">
                <a:solidFill>
                  <a:schemeClr val="accent2"/>
                </a:solidFill>
              </a:defRPr>
            </a:lvl2pPr>
            <a:lvl3pPr lvl="2" algn="ctr" rtl="0">
              <a:spcBef>
                <a:spcPts val="0"/>
              </a:spcBef>
              <a:spcAft>
                <a:spcPts val="0"/>
              </a:spcAft>
              <a:buClr>
                <a:schemeClr val="accent2"/>
              </a:buClr>
              <a:buSzPts val="8000"/>
              <a:buNone/>
              <a:defRPr sz="8000">
                <a:solidFill>
                  <a:schemeClr val="accent2"/>
                </a:solidFill>
              </a:defRPr>
            </a:lvl3pPr>
            <a:lvl4pPr lvl="3" algn="ctr" rtl="0">
              <a:spcBef>
                <a:spcPts val="0"/>
              </a:spcBef>
              <a:spcAft>
                <a:spcPts val="0"/>
              </a:spcAft>
              <a:buClr>
                <a:schemeClr val="accent2"/>
              </a:buClr>
              <a:buSzPts val="8000"/>
              <a:buNone/>
              <a:defRPr sz="8000">
                <a:solidFill>
                  <a:schemeClr val="accent2"/>
                </a:solidFill>
              </a:defRPr>
            </a:lvl4pPr>
            <a:lvl5pPr lvl="4" algn="ctr" rtl="0">
              <a:spcBef>
                <a:spcPts val="0"/>
              </a:spcBef>
              <a:spcAft>
                <a:spcPts val="0"/>
              </a:spcAft>
              <a:buClr>
                <a:schemeClr val="accent2"/>
              </a:buClr>
              <a:buSzPts val="8000"/>
              <a:buNone/>
              <a:defRPr sz="8000">
                <a:solidFill>
                  <a:schemeClr val="accent2"/>
                </a:solidFill>
              </a:defRPr>
            </a:lvl5pPr>
            <a:lvl6pPr lvl="5" algn="ctr" rtl="0">
              <a:spcBef>
                <a:spcPts val="0"/>
              </a:spcBef>
              <a:spcAft>
                <a:spcPts val="0"/>
              </a:spcAft>
              <a:buClr>
                <a:schemeClr val="accent2"/>
              </a:buClr>
              <a:buSzPts val="8000"/>
              <a:buNone/>
              <a:defRPr sz="8000">
                <a:solidFill>
                  <a:schemeClr val="accent2"/>
                </a:solidFill>
              </a:defRPr>
            </a:lvl6pPr>
            <a:lvl7pPr lvl="6" algn="ctr" rtl="0">
              <a:spcBef>
                <a:spcPts val="0"/>
              </a:spcBef>
              <a:spcAft>
                <a:spcPts val="0"/>
              </a:spcAft>
              <a:buClr>
                <a:schemeClr val="accent2"/>
              </a:buClr>
              <a:buSzPts val="8000"/>
              <a:buNone/>
              <a:defRPr sz="8000">
                <a:solidFill>
                  <a:schemeClr val="accent2"/>
                </a:solidFill>
              </a:defRPr>
            </a:lvl7pPr>
            <a:lvl8pPr lvl="7" algn="ctr" rtl="0">
              <a:spcBef>
                <a:spcPts val="0"/>
              </a:spcBef>
              <a:spcAft>
                <a:spcPts val="0"/>
              </a:spcAft>
              <a:buClr>
                <a:schemeClr val="accent2"/>
              </a:buClr>
              <a:buSzPts val="8000"/>
              <a:buNone/>
              <a:defRPr sz="8000">
                <a:solidFill>
                  <a:schemeClr val="accent2"/>
                </a:solidFill>
              </a:defRPr>
            </a:lvl8pPr>
            <a:lvl9pPr lvl="8" algn="ctr" rtl="0">
              <a:spcBef>
                <a:spcPts val="0"/>
              </a:spcBef>
              <a:spcAft>
                <a:spcPts val="0"/>
              </a:spcAft>
              <a:buClr>
                <a:schemeClr val="accent2"/>
              </a:buClr>
              <a:buSzPts val="8000"/>
              <a:buNone/>
              <a:defRPr sz="8000">
                <a:solidFill>
                  <a:schemeClr val="accent2"/>
                </a:solidFill>
              </a:defRPr>
            </a:lvl9pPr>
          </a:lstStyle>
          <a:p>
            <a:r>
              <a:t>xx%</a:t>
            </a:r>
          </a:p>
        </p:txBody>
      </p:sp>
      <p:sp>
        <p:nvSpPr>
          <p:cNvPr id="1266" name="Google Shape;1266;p16"/>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8" name="Google Shape;1268;p16"/>
          <p:cNvGrpSpPr/>
          <p:nvPr/>
        </p:nvGrpSpPr>
        <p:grpSpPr>
          <a:xfrm rot="10800000">
            <a:off x="-11" y="931578"/>
            <a:ext cx="883262" cy="242091"/>
            <a:chOff x="2300350" y="2601250"/>
            <a:chExt cx="2275275" cy="623625"/>
          </a:xfrm>
        </p:grpSpPr>
        <p:sp>
          <p:nvSpPr>
            <p:cNvPr id="1269" name="Google Shape;1269;p1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rot="5400000">
            <a:off x="85100" y="1849625"/>
            <a:ext cx="98902" cy="553090"/>
            <a:chOff x="4898850" y="4820550"/>
            <a:chExt cx="98902" cy="553090"/>
          </a:xfrm>
        </p:grpSpPr>
        <p:sp>
          <p:nvSpPr>
            <p:cNvPr id="1276" name="Google Shape;1276;p1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16"/>
          <p:cNvGrpSpPr/>
          <p:nvPr/>
        </p:nvGrpSpPr>
        <p:grpSpPr>
          <a:xfrm>
            <a:off x="-1414555" y="3058729"/>
            <a:ext cx="2297800" cy="347400"/>
            <a:chOff x="-1414555" y="3058729"/>
            <a:chExt cx="2297800" cy="347400"/>
          </a:xfrm>
        </p:grpSpPr>
        <p:sp>
          <p:nvSpPr>
            <p:cNvPr id="1282" name="Google Shape;1282;p16"/>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4" name="Google Shape;1284;p16"/>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5" name="Google Shape;1285;p16"/>
          <p:cNvGrpSpPr/>
          <p:nvPr/>
        </p:nvGrpSpPr>
        <p:grpSpPr>
          <a:xfrm rot="5400000">
            <a:off x="7927205" y="4153629"/>
            <a:ext cx="1823016" cy="296643"/>
            <a:chOff x="7857346" y="3902355"/>
            <a:chExt cx="1823016" cy="296643"/>
          </a:xfrm>
        </p:grpSpPr>
        <p:sp>
          <p:nvSpPr>
            <p:cNvPr id="1286" name="Google Shape;1286;p16"/>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16"/>
          <p:cNvGrpSpPr/>
          <p:nvPr/>
        </p:nvGrpSpPr>
        <p:grpSpPr>
          <a:xfrm>
            <a:off x="2610895" y="-1455296"/>
            <a:ext cx="347400" cy="2297800"/>
            <a:chOff x="2610895" y="-1455296"/>
            <a:chExt cx="347400" cy="2297800"/>
          </a:xfrm>
        </p:grpSpPr>
        <p:sp>
          <p:nvSpPr>
            <p:cNvPr id="1293" name="Google Shape;1293;p16"/>
            <p:cNvSpPr/>
            <p:nvPr/>
          </p:nvSpPr>
          <p:spPr>
            <a:xfrm rot="5400000">
              <a:off x="164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rot="5400000">
              <a:off x="192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16"/>
          <p:cNvSpPr/>
          <p:nvPr/>
        </p:nvSpPr>
        <p:spPr>
          <a:xfrm rot="10800000" flipH="1">
            <a:off x="2358070" y="4766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7" name="Google Shape;1297;p16"/>
          <p:cNvGrpSpPr/>
          <p:nvPr/>
        </p:nvGrpSpPr>
        <p:grpSpPr>
          <a:xfrm>
            <a:off x="5373295" y="-112914"/>
            <a:ext cx="1520982" cy="302065"/>
            <a:chOff x="5642557" y="-150670"/>
            <a:chExt cx="1520982" cy="302065"/>
          </a:xfrm>
        </p:grpSpPr>
        <p:sp>
          <p:nvSpPr>
            <p:cNvPr id="1298" name="Google Shape;1298;p1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BLANK_9">
    <p:spTree>
      <p:nvGrpSpPr>
        <p:cNvPr id="1" name="Shape 1303"/>
        <p:cNvGrpSpPr/>
        <p:nvPr/>
      </p:nvGrpSpPr>
      <p:grpSpPr>
        <a:xfrm>
          <a:off x="0" y="0"/>
          <a:ext cx="0" cy="0"/>
          <a:chOff x="0" y="0"/>
          <a:chExt cx="0" cy="0"/>
        </a:xfrm>
      </p:grpSpPr>
      <p:grpSp>
        <p:nvGrpSpPr>
          <p:cNvPr id="1304" name="Google Shape;1304;p17"/>
          <p:cNvGrpSpPr/>
          <p:nvPr/>
        </p:nvGrpSpPr>
        <p:grpSpPr>
          <a:xfrm>
            <a:off x="-24" y="-27"/>
            <a:ext cx="9143711" cy="5143338"/>
            <a:chOff x="597550" y="708125"/>
            <a:chExt cx="6449225" cy="4193850"/>
          </a:xfrm>
        </p:grpSpPr>
        <p:sp>
          <p:nvSpPr>
            <p:cNvPr id="1305" name="Google Shape;1305;p1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3" name="Google Shape;1343;p17"/>
          <p:cNvSpPr txBox="1">
            <a:spLocks noGrp="1"/>
          </p:cNvSpPr>
          <p:nvPr>
            <p:ph type="title"/>
          </p:nvPr>
        </p:nvSpPr>
        <p:spPr>
          <a:xfrm>
            <a:off x="713100" y="1723050"/>
            <a:ext cx="4401600" cy="572700"/>
          </a:xfrm>
          <a:prstGeom prst="rect">
            <a:avLst/>
          </a:prstGeom>
          <a:effectLst>
            <a:outerShdw blurRad="157163"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4" name="Google Shape;1344;p17"/>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45" name="Google Shape;1345;p17"/>
          <p:cNvGrpSpPr/>
          <p:nvPr/>
        </p:nvGrpSpPr>
        <p:grpSpPr>
          <a:xfrm>
            <a:off x="8137507" y="-109362"/>
            <a:ext cx="586800" cy="1284435"/>
            <a:chOff x="8137507" y="-109362"/>
            <a:chExt cx="586800" cy="1284435"/>
          </a:xfrm>
        </p:grpSpPr>
        <p:sp>
          <p:nvSpPr>
            <p:cNvPr id="1346" name="Google Shape;1346;p17"/>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7" name="Google Shape;1347;p17"/>
            <p:cNvGrpSpPr/>
            <p:nvPr/>
          </p:nvGrpSpPr>
          <p:grpSpPr>
            <a:xfrm rot="-5400000">
              <a:off x="7989266" y="211224"/>
              <a:ext cx="883262" cy="242091"/>
              <a:chOff x="2300350" y="2601250"/>
              <a:chExt cx="2275275" cy="623625"/>
            </a:xfrm>
          </p:grpSpPr>
          <p:sp>
            <p:nvSpPr>
              <p:cNvPr id="1348" name="Google Shape;1348;p1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4" name="Google Shape;1354;p17"/>
          <p:cNvGrpSpPr/>
          <p:nvPr/>
        </p:nvGrpSpPr>
        <p:grpSpPr>
          <a:xfrm>
            <a:off x="2517607" y="-116370"/>
            <a:ext cx="1520982" cy="302065"/>
            <a:chOff x="5642557" y="-150670"/>
            <a:chExt cx="1520982" cy="302065"/>
          </a:xfrm>
        </p:grpSpPr>
        <p:sp>
          <p:nvSpPr>
            <p:cNvPr id="1355" name="Google Shape;1355;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17"/>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1" name="Google Shape;1361;p17"/>
          <p:cNvGrpSpPr/>
          <p:nvPr/>
        </p:nvGrpSpPr>
        <p:grpSpPr>
          <a:xfrm>
            <a:off x="4913901" y="675155"/>
            <a:ext cx="1252897" cy="51000"/>
            <a:chOff x="2915381" y="4104819"/>
            <a:chExt cx="1252897" cy="51000"/>
          </a:xfrm>
        </p:grpSpPr>
        <p:sp>
          <p:nvSpPr>
            <p:cNvPr id="1362" name="Google Shape;1362;p1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17"/>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7"/>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p17"/>
          <p:cNvGrpSpPr/>
          <p:nvPr/>
        </p:nvGrpSpPr>
        <p:grpSpPr>
          <a:xfrm>
            <a:off x="5600407" y="4993736"/>
            <a:ext cx="1520982" cy="302065"/>
            <a:chOff x="5642557" y="-150670"/>
            <a:chExt cx="1520982" cy="302065"/>
          </a:xfrm>
        </p:grpSpPr>
        <p:sp>
          <p:nvSpPr>
            <p:cNvPr id="1379" name="Google Shape;1379;p1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4" name="Google Shape;1384;p17"/>
          <p:cNvGrpSpPr/>
          <p:nvPr/>
        </p:nvGrpSpPr>
        <p:grpSpPr>
          <a:xfrm rot="5400000">
            <a:off x="8900" y="1773425"/>
            <a:ext cx="98902" cy="553090"/>
            <a:chOff x="4898850" y="4820550"/>
            <a:chExt cx="98902" cy="553090"/>
          </a:xfrm>
        </p:grpSpPr>
        <p:sp>
          <p:nvSpPr>
            <p:cNvPr id="1385" name="Google Shape;1385;p1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BLANK_16">
    <p:spTree>
      <p:nvGrpSpPr>
        <p:cNvPr id="1" name="Shape 1390"/>
        <p:cNvGrpSpPr/>
        <p:nvPr/>
      </p:nvGrpSpPr>
      <p:grpSpPr>
        <a:xfrm>
          <a:off x="0" y="0"/>
          <a:ext cx="0" cy="0"/>
          <a:chOff x="0" y="0"/>
          <a:chExt cx="0" cy="0"/>
        </a:xfrm>
      </p:grpSpPr>
      <p:grpSp>
        <p:nvGrpSpPr>
          <p:cNvPr id="1391" name="Google Shape;1391;p18"/>
          <p:cNvGrpSpPr/>
          <p:nvPr/>
        </p:nvGrpSpPr>
        <p:grpSpPr>
          <a:xfrm>
            <a:off x="-24" y="-27"/>
            <a:ext cx="9143711" cy="5143338"/>
            <a:chOff x="597550" y="708125"/>
            <a:chExt cx="6449225" cy="4193850"/>
          </a:xfrm>
        </p:grpSpPr>
        <p:sp>
          <p:nvSpPr>
            <p:cNvPr id="1392" name="Google Shape;1392;p1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0" name="Google Shape;1430;p18"/>
          <p:cNvSpPr txBox="1">
            <a:spLocks noGrp="1"/>
          </p:cNvSpPr>
          <p:nvPr>
            <p:ph type="title"/>
          </p:nvPr>
        </p:nvSpPr>
        <p:spPr>
          <a:xfrm>
            <a:off x="865500" y="1323677"/>
            <a:ext cx="41661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31" name="Google Shape;1431;p18"/>
          <p:cNvSpPr txBox="1">
            <a:spLocks noGrp="1"/>
          </p:cNvSpPr>
          <p:nvPr>
            <p:ph type="subTitle" idx="1"/>
          </p:nvPr>
        </p:nvSpPr>
        <p:spPr>
          <a:xfrm>
            <a:off x="865500" y="1966252"/>
            <a:ext cx="4166100" cy="1913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432" name="Google Shape;1432;p18"/>
          <p:cNvGrpSpPr/>
          <p:nvPr/>
        </p:nvGrpSpPr>
        <p:grpSpPr>
          <a:xfrm rot="5400000">
            <a:off x="-74785" y="2017490"/>
            <a:ext cx="883262" cy="242091"/>
            <a:chOff x="2300350" y="2601250"/>
            <a:chExt cx="2275275" cy="623625"/>
          </a:xfrm>
        </p:grpSpPr>
        <p:sp>
          <p:nvSpPr>
            <p:cNvPr id="1433" name="Google Shape;1433;p1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9" name="Google Shape;1439;p18"/>
          <p:cNvGrpSpPr/>
          <p:nvPr/>
        </p:nvGrpSpPr>
        <p:grpSpPr>
          <a:xfrm>
            <a:off x="2272907" y="-131145"/>
            <a:ext cx="1520982" cy="302065"/>
            <a:chOff x="5642557" y="-150670"/>
            <a:chExt cx="1520982" cy="302065"/>
          </a:xfrm>
        </p:grpSpPr>
        <p:sp>
          <p:nvSpPr>
            <p:cNvPr id="1440" name="Google Shape;1440;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5" name="Google Shape;1445;p18"/>
          <p:cNvGrpSpPr/>
          <p:nvPr/>
        </p:nvGrpSpPr>
        <p:grpSpPr>
          <a:xfrm rot="5400000">
            <a:off x="85100" y="3794850"/>
            <a:ext cx="98902" cy="553090"/>
            <a:chOff x="4898850" y="4820550"/>
            <a:chExt cx="98902" cy="553090"/>
          </a:xfrm>
        </p:grpSpPr>
        <p:sp>
          <p:nvSpPr>
            <p:cNvPr id="1446" name="Google Shape;1446;p1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1" name="Google Shape;1451;p18"/>
          <p:cNvSpPr/>
          <p:nvPr/>
        </p:nvSpPr>
        <p:spPr>
          <a:xfrm>
            <a:off x="538387" y="-26918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8"/>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4" name="Google Shape;1454;p18"/>
          <p:cNvGrpSpPr/>
          <p:nvPr/>
        </p:nvGrpSpPr>
        <p:grpSpPr>
          <a:xfrm rot="5400000">
            <a:off x="8083957" y="246162"/>
            <a:ext cx="1520982" cy="302065"/>
            <a:chOff x="5642557" y="-150670"/>
            <a:chExt cx="1520982" cy="302065"/>
          </a:xfrm>
        </p:grpSpPr>
        <p:sp>
          <p:nvSpPr>
            <p:cNvPr id="1455" name="Google Shape;1455;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18"/>
          <p:cNvGrpSpPr/>
          <p:nvPr/>
        </p:nvGrpSpPr>
        <p:grpSpPr>
          <a:xfrm>
            <a:off x="-240856" y="4335989"/>
            <a:ext cx="1525280" cy="586800"/>
            <a:chOff x="-240856" y="4335989"/>
            <a:chExt cx="1525280" cy="586800"/>
          </a:xfrm>
        </p:grpSpPr>
        <p:sp>
          <p:nvSpPr>
            <p:cNvPr id="1461" name="Google Shape;1461;p18"/>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2" name="Google Shape;1462;p18"/>
            <p:cNvGrpSpPr/>
            <p:nvPr/>
          </p:nvGrpSpPr>
          <p:grpSpPr>
            <a:xfrm>
              <a:off x="-240856" y="4562421"/>
              <a:ext cx="1105976" cy="133969"/>
              <a:chOff x="8183182" y="663852"/>
              <a:chExt cx="1475028" cy="178673"/>
            </a:xfrm>
          </p:grpSpPr>
          <p:grpSp>
            <p:nvGrpSpPr>
              <p:cNvPr id="1463" name="Google Shape;1463;p18"/>
              <p:cNvGrpSpPr/>
              <p:nvPr/>
            </p:nvGrpSpPr>
            <p:grpSpPr>
              <a:xfrm>
                <a:off x="8183182" y="774425"/>
                <a:ext cx="1178025" cy="68100"/>
                <a:chOff x="2024450" y="204150"/>
                <a:chExt cx="1178025" cy="68100"/>
              </a:xfrm>
            </p:grpSpPr>
            <p:sp>
              <p:nvSpPr>
                <p:cNvPr id="1464" name="Google Shape;1464;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4" name="Google Shape;1474;p18"/>
              <p:cNvGrpSpPr/>
              <p:nvPr/>
            </p:nvGrpSpPr>
            <p:grpSpPr>
              <a:xfrm>
                <a:off x="8480185" y="663852"/>
                <a:ext cx="1178025" cy="68100"/>
                <a:chOff x="2024450" y="204150"/>
                <a:chExt cx="1178025" cy="68100"/>
              </a:xfrm>
            </p:grpSpPr>
            <p:sp>
              <p:nvSpPr>
                <p:cNvPr id="1475" name="Google Shape;1475;p1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485" name="Google Shape;1485;p18"/>
          <p:cNvGrpSpPr/>
          <p:nvPr/>
        </p:nvGrpSpPr>
        <p:grpSpPr>
          <a:xfrm>
            <a:off x="5717407" y="4966605"/>
            <a:ext cx="1520982" cy="302065"/>
            <a:chOff x="5642557" y="-150670"/>
            <a:chExt cx="1520982" cy="302065"/>
          </a:xfrm>
        </p:grpSpPr>
        <p:sp>
          <p:nvSpPr>
            <p:cNvPr id="1486" name="Google Shape;1486;p1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BLANK_10">
    <p:spTree>
      <p:nvGrpSpPr>
        <p:cNvPr id="1" name="Shape 1491"/>
        <p:cNvGrpSpPr/>
        <p:nvPr/>
      </p:nvGrpSpPr>
      <p:grpSpPr>
        <a:xfrm>
          <a:off x="0" y="0"/>
          <a:ext cx="0" cy="0"/>
          <a:chOff x="0" y="0"/>
          <a:chExt cx="0" cy="0"/>
        </a:xfrm>
      </p:grpSpPr>
      <p:grpSp>
        <p:nvGrpSpPr>
          <p:cNvPr id="1492" name="Google Shape;1492;p19"/>
          <p:cNvGrpSpPr/>
          <p:nvPr/>
        </p:nvGrpSpPr>
        <p:grpSpPr>
          <a:xfrm>
            <a:off x="-24" y="-27"/>
            <a:ext cx="9143711" cy="5143338"/>
            <a:chOff x="597550" y="708125"/>
            <a:chExt cx="6449225" cy="4193850"/>
          </a:xfrm>
        </p:grpSpPr>
        <p:sp>
          <p:nvSpPr>
            <p:cNvPr id="1493" name="Google Shape;1493;p1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1" name="Google Shape;1531;p19"/>
          <p:cNvSpPr txBox="1">
            <a:spLocks noGrp="1"/>
          </p:cNvSpPr>
          <p:nvPr>
            <p:ph type="title"/>
          </p:nvPr>
        </p:nvSpPr>
        <p:spPr>
          <a:xfrm>
            <a:off x="1773100" y="2597100"/>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2" name="Google Shape;1532;p19"/>
          <p:cNvSpPr txBox="1">
            <a:spLocks noGrp="1"/>
          </p:cNvSpPr>
          <p:nvPr>
            <p:ph type="subTitle" idx="1"/>
          </p:nvPr>
        </p:nvSpPr>
        <p:spPr>
          <a:xfrm>
            <a:off x="1173396" y="1500310"/>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3" name="Google Shape;1533;p19"/>
          <p:cNvSpPr txBox="1">
            <a:spLocks noGrp="1"/>
          </p:cNvSpPr>
          <p:nvPr>
            <p:ph type="title" idx="2"/>
          </p:nvPr>
        </p:nvSpPr>
        <p:spPr>
          <a:xfrm>
            <a:off x="5491225" y="3013625"/>
            <a:ext cx="18858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534" name="Google Shape;1534;p19"/>
          <p:cNvSpPr txBox="1">
            <a:spLocks noGrp="1"/>
          </p:cNvSpPr>
          <p:nvPr>
            <p:ph type="subTitle" idx="3"/>
          </p:nvPr>
        </p:nvSpPr>
        <p:spPr>
          <a:xfrm>
            <a:off x="4891521" y="3409635"/>
            <a:ext cx="3085200" cy="974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35" name="Google Shape;1535;p19"/>
          <p:cNvGrpSpPr/>
          <p:nvPr/>
        </p:nvGrpSpPr>
        <p:grpSpPr>
          <a:xfrm>
            <a:off x="-11" y="4386462"/>
            <a:ext cx="1284435" cy="586800"/>
            <a:chOff x="-11" y="4386462"/>
            <a:chExt cx="1284435" cy="586800"/>
          </a:xfrm>
        </p:grpSpPr>
        <p:sp>
          <p:nvSpPr>
            <p:cNvPr id="1536" name="Google Shape;1536;p1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7" name="Google Shape;1537;p19"/>
            <p:cNvGrpSpPr/>
            <p:nvPr/>
          </p:nvGrpSpPr>
          <p:grpSpPr>
            <a:xfrm rot="10800000">
              <a:off x="-11" y="4558826"/>
              <a:ext cx="883262" cy="242091"/>
              <a:chOff x="2300350" y="2601250"/>
              <a:chExt cx="2275275" cy="623625"/>
            </a:xfrm>
          </p:grpSpPr>
          <p:sp>
            <p:nvSpPr>
              <p:cNvPr id="1538" name="Google Shape;1538;p1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4" name="Google Shape;1544;p19"/>
          <p:cNvGrpSpPr/>
          <p:nvPr/>
        </p:nvGrpSpPr>
        <p:grpSpPr>
          <a:xfrm>
            <a:off x="1852307" y="-114308"/>
            <a:ext cx="1520982" cy="302065"/>
            <a:chOff x="5642557" y="-150670"/>
            <a:chExt cx="1520982" cy="302065"/>
          </a:xfrm>
        </p:grpSpPr>
        <p:sp>
          <p:nvSpPr>
            <p:cNvPr id="1545" name="Google Shape;1545;p1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0" name="Google Shape;1550;p19"/>
          <p:cNvGrpSpPr/>
          <p:nvPr/>
        </p:nvGrpSpPr>
        <p:grpSpPr>
          <a:xfrm rot="5400000">
            <a:off x="85100" y="1523550"/>
            <a:ext cx="98902" cy="553090"/>
            <a:chOff x="4898850" y="4820550"/>
            <a:chExt cx="98902" cy="553090"/>
          </a:xfrm>
        </p:grpSpPr>
        <p:sp>
          <p:nvSpPr>
            <p:cNvPr id="1551" name="Google Shape;1551;p1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6" name="Google Shape;1556;p1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9"/>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0" name="Google Shape;1560;p19"/>
          <p:cNvGrpSpPr/>
          <p:nvPr/>
        </p:nvGrpSpPr>
        <p:grpSpPr>
          <a:xfrm rot="5400000">
            <a:off x="8520259" y="3926674"/>
            <a:ext cx="302065" cy="1520982"/>
            <a:chOff x="-108754" y="2690919"/>
            <a:chExt cx="302065" cy="1520982"/>
          </a:xfrm>
        </p:grpSpPr>
        <p:sp>
          <p:nvSpPr>
            <p:cNvPr id="1561" name="Google Shape;1561;p1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1566;p19"/>
          <p:cNvSpPr txBox="1">
            <a:spLocks noGrp="1"/>
          </p:cNvSpPr>
          <p:nvPr>
            <p:ph type="title" idx="4"/>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BLANK_17">
    <p:spTree>
      <p:nvGrpSpPr>
        <p:cNvPr id="1" name="Shape 1567"/>
        <p:cNvGrpSpPr/>
        <p:nvPr/>
      </p:nvGrpSpPr>
      <p:grpSpPr>
        <a:xfrm>
          <a:off x="0" y="0"/>
          <a:ext cx="0" cy="0"/>
          <a:chOff x="0" y="0"/>
          <a:chExt cx="0" cy="0"/>
        </a:xfrm>
      </p:grpSpPr>
      <p:grpSp>
        <p:nvGrpSpPr>
          <p:cNvPr id="1568" name="Google Shape;1568;p20"/>
          <p:cNvGrpSpPr/>
          <p:nvPr/>
        </p:nvGrpSpPr>
        <p:grpSpPr>
          <a:xfrm>
            <a:off x="-24" y="-27"/>
            <a:ext cx="9143711" cy="5143338"/>
            <a:chOff x="597550" y="708125"/>
            <a:chExt cx="6449225" cy="4193850"/>
          </a:xfrm>
        </p:grpSpPr>
        <p:sp>
          <p:nvSpPr>
            <p:cNvPr id="1569" name="Google Shape;1569;p20"/>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0"/>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0"/>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0"/>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0"/>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0"/>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0"/>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0"/>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0"/>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0"/>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0"/>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0"/>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0"/>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0"/>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0"/>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0"/>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0"/>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0"/>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0"/>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0"/>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0"/>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0"/>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0"/>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0"/>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0"/>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0"/>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0"/>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0"/>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0"/>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0"/>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0"/>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0"/>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0"/>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0"/>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0"/>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0"/>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0"/>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0"/>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7" name="Google Shape;1607;p20"/>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608" name="Google Shape;1608;p20"/>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grpSp>
        <p:nvGrpSpPr>
          <p:cNvPr id="1609" name="Google Shape;1609;p20"/>
          <p:cNvGrpSpPr/>
          <p:nvPr/>
        </p:nvGrpSpPr>
        <p:grpSpPr>
          <a:xfrm>
            <a:off x="1455" y="-88864"/>
            <a:ext cx="586800" cy="1284435"/>
            <a:chOff x="1455" y="-88864"/>
            <a:chExt cx="586800" cy="1284435"/>
          </a:xfrm>
        </p:grpSpPr>
        <p:sp>
          <p:nvSpPr>
            <p:cNvPr id="1610" name="Google Shape;1610;p20"/>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1" name="Google Shape;1611;p20"/>
            <p:cNvGrpSpPr/>
            <p:nvPr/>
          </p:nvGrpSpPr>
          <p:grpSpPr>
            <a:xfrm rot="-5400000">
              <a:off x="-146785" y="231721"/>
              <a:ext cx="883262" cy="242091"/>
              <a:chOff x="2300350" y="2601250"/>
              <a:chExt cx="2275275" cy="623625"/>
            </a:xfrm>
          </p:grpSpPr>
          <p:sp>
            <p:nvSpPr>
              <p:cNvPr id="1612" name="Google Shape;1612;p2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8" name="Google Shape;1618;p20"/>
          <p:cNvGrpSpPr/>
          <p:nvPr/>
        </p:nvGrpSpPr>
        <p:grpSpPr>
          <a:xfrm rot="5400000">
            <a:off x="6254700" y="-51175"/>
            <a:ext cx="98902" cy="553090"/>
            <a:chOff x="4898850" y="4820550"/>
            <a:chExt cx="98902" cy="553090"/>
          </a:xfrm>
        </p:grpSpPr>
        <p:sp>
          <p:nvSpPr>
            <p:cNvPr id="1619" name="Google Shape;1619;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20"/>
          <p:cNvGrpSpPr/>
          <p:nvPr/>
        </p:nvGrpSpPr>
        <p:grpSpPr>
          <a:xfrm rot="5400000">
            <a:off x="975" y="4180500"/>
            <a:ext cx="98902" cy="553090"/>
            <a:chOff x="4898850" y="4820550"/>
            <a:chExt cx="98902" cy="553090"/>
          </a:xfrm>
        </p:grpSpPr>
        <p:sp>
          <p:nvSpPr>
            <p:cNvPr id="1625" name="Google Shape;1625;p2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20"/>
          <p:cNvGrpSpPr/>
          <p:nvPr/>
        </p:nvGrpSpPr>
        <p:grpSpPr>
          <a:xfrm flipH="1">
            <a:off x="-799254" y="4748605"/>
            <a:ext cx="1823016" cy="196994"/>
            <a:chOff x="7857346" y="4002005"/>
            <a:chExt cx="1823016" cy="196994"/>
          </a:xfrm>
        </p:grpSpPr>
        <p:sp>
          <p:nvSpPr>
            <p:cNvPr id="1631" name="Google Shape;1631;p20"/>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0"/>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0"/>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4" name="Google Shape;1634;p20"/>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5" name="Google Shape;1635;p20"/>
          <p:cNvGrpSpPr/>
          <p:nvPr/>
        </p:nvGrpSpPr>
        <p:grpSpPr>
          <a:xfrm rot="5400000">
            <a:off x="8520259" y="4079074"/>
            <a:ext cx="302065" cy="1520982"/>
            <a:chOff x="-108754" y="2690919"/>
            <a:chExt cx="302065" cy="1520982"/>
          </a:xfrm>
        </p:grpSpPr>
        <p:sp>
          <p:nvSpPr>
            <p:cNvPr id="1636" name="Google Shape;1636;p20"/>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0"/>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0"/>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0"/>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0"/>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1" name="Google Shape;1641;p20"/>
          <p:cNvGrpSpPr/>
          <p:nvPr/>
        </p:nvGrpSpPr>
        <p:grpSpPr>
          <a:xfrm>
            <a:off x="1434676" y="384506"/>
            <a:ext cx="1252897" cy="51000"/>
            <a:chOff x="2915381" y="4104819"/>
            <a:chExt cx="1252897" cy="51000"/>
          </a:xfrm>
        </p:grpSpPr>
        <p:sp>
          <p:nvSpPr>
            <p:cNvPr id="1642" name="Google Shape;1642;p2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20"/>
          <p:cNvSpPr txBox="1">
            <a:spLocks noGrp="1"/>
          </p:cNvSpPr>
          <p:nvPr>
            <p:ph type="title"/>
          </p:nvPr>
        </p:nvSpPr>
        <p:spPr>
          <a:xfrm>
            <a:off x="713100" y="539400"/>
            <a:ext cx="7717800" cy="572700"/>
          </a:xfrm>
          <a:prstGeom prst="rect">
            <a:avLst/>
          </a:prstGeom>
          <a:effectLst>
            <a:outerShdw blurRad="142875" algn="bl" rotWithShape="0">
              <a:schemeClr val="accent2">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grpSp>
        <p:nvGrpSpPr>
          <p:cNvPr id="128" name="Google Shape;128;p3"/>
          <p:cNvGrpSpPr/>
          <p:nvPr/>
        </p:nvGrpSpPr>
        <p:grpSpPr>
          <a:xfrm>
            <a:off x="-24" y="-27"/>
            <a:ext cx="9143711" cy="5143338"/>
            <a:chOff x="597550" y="708125"/>
            <a:chExt cx="6449225" cy="4193850"/>
          </a:xfrm>
        </p:grpSpPr>
        <p:sp>
          <p:nvSpPr>
            <p:cNvPr id="129" name="Google Shape;129;p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3"/>
          <p:cNvSpPr txBox="1">
            <a:spLocks noGrp="1"/>
          </p:cNvSpPr>
          <p:nvPr>
            <p:ph type="title"/>
          </p:nvPr>
        </p:nvSpPr>
        <p:spPr>
          <a:xfrm>
            <a:off x="713100" y="2405677"/>
            <a:ext cx="7717800" cy="8418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8" name="Google Shape;168;p3"/>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9" name="Google Shape;169;p3"/>
          <p:cNvSpPr txBox="1">
            <a:spLocks noGrp="1"/>
          </p:cNvSpPr>
          <p:nvPr>
            <p:ph type="title" idx="2" hasCustomPrompt="1"/>
          </p:nvPr>
        </p:nvSpPr>
        <p:spPr>
          <a:xfrm>
            <a:off x="3132448" y="1484973"/>
            <a:ext cx="2879100" cy="920700"/>
          </a:xfrm>
          <a:prstGeom prst="rect">
            <a:avLst/>
          </a:prstGeom>
          <a:effectLst>
            <a:outerShdw blurRad="57150" algn="bl" rotWithShape="0">
              <a:schemeClr val="accent2"/>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8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0" name="Google Shape;170;p3"/>
          <p:cNvSpPr/>
          <p:nvPr/>
        </p:nvSpPr>
        <p:spPr>
          <a:xfrm rot="10800000" flipH="1">
            <a:off x="7847593" y="412557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3"/>
          <p:cNvGrpSpPr/>
          <p:nvPr/>
        </p:nvGrpSpPr>
        <p:grpSpPr>
          <a:xfrm rot="-5400000" flipH="1">
            <a:off x="7699352" y="4771133"/>
            <a:ext cx="883262" cy="242091"/>
            <a:chOff x="2300350" y="2601250"/>
            <a:chExt cx="2275275" cy="623625"/>
          </a:xfrm>
        </p:grpSpPr>
        <p:sp>
          <p:nvSpPr>
            <p:cNvPr id="172" name="Google Shape;172;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178;p3"/>
          <p:cNvSpPr/>
          <p:nvPr/>
        </p:nvSpPr>
        <p:spPr>
          <a:xfrm flipH="1">
            <a:off x="8088870" y="15356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3"/>
          <p:cNvGrpSpPr/>
          <p:nvPr/>
        </p:nvGrpSpPr>
        <p:grpSpPr>
          <a:xfrm>
            <a:off x="8658746" y="2349080"/>
            <a:ext cx="1823016" cy="196994"/>
            <a:chOff x="7857346" y="4002005"/>
            <a:chExt cx="1823016" cy="196994"/>
          </a:xfrm>
        </p:grpSpPr>
        <p:sp>
          <p:nvSpPr>
            <p:cNvPr id="180" name="Google Shape;180;p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3"/>
          <p:cNvGrpSpPr/>
          <p:nvPr/>
        </p:nvGrpSpPr>
        <p:grpSpPr>
          <a:xfrm rot="-5400000">
            <a:off x="338683" y="-295650"/>
            <a:ext cx="302065" cy="1520982"/>
            <a:chOff x="-108754" y="2690919"/>
            <a:chExt cx="302065" cy="1520982"/>
          </a:xfrm>
        </p:grpSpPr>
        <p:sp>
          <p:nvSpPr>
            <p:cNvPr id="186" name="Google Shape;186;p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3"/>
          <p:cNvGrpSpPr/>
          <p:nvPr/>
        </p:nvGrpSpPr>
        <p:grpSpPr>
          <a:xfrm>
            <a:off x="5134732" y="4950349"/>
            <a:ext cx="1520982" cy="302065"/>
            <a:chOff x="5642557" y="-150670"/>
            <a:chExt cx="1520982" cy="302065"/>
          </a:xfrm>
        </p:grpSpPr>
        <p:sp>
          <p:nvSpPr>
            <p:cNvPr id="192" name="Google Shape;192;p3"/>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3"/>
          <p:cNvGrpSpPr/>
          <p:nvPr/>
        </p:nvGrpSpPr>
        <p:grpSpPr>
          <a:xfrm>
            <a:off x="8419792" y="3307266"/>
            <a:ext cx="1105976" cy="133969"/>
            <a:chOff x="8183182" y="663852"/>
            <a:chExt cx="1475028" cy="178673"/>
          </a:xfrm>
        </p:grpSpPr>
        <p:grpSp>
          <p:nvGrpSpPr>
            <p:cNvPr id="198" name="Google Shape;198;p3"/>
            <p:cNvGrpSpPr/>
            <p:nvPr/>
          </p:nvGrpSpPr>
          <p:grpSpPr>
            <a:xfrm>
              <a:off x="8183182" y="774425"/>
              <a:ext cx="1178025" cy="68100"/>
              <a:chOff x="2024450" y="204150"/>
              <a:chExt cx="1178025" cy="68100"/>
            </a:xfrm>
          </p:grpSpPr>
          <p:sp>
            <p:nvSpPr>
              <p:cNvPr id="199" name="Google Shape;199;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
            <p:cNvGrpSpPr/>
            <p:nvPr/>
          </p:nvGrpSpPr>
          <p:grpSpPr>
            <a:xfrm>
              <a:off x="8480185" y="663852"/>
              <a:ext cx="1178025" cy="68100"/>
              <a:chOff x="2024450" y="204150"/>
              <a:chExt cx="1178025" cy="68100"/>
            </a:xfrm>
          </p:grpSpPr>
          <p:sp>
            <p:nvSpPr>
              <p:cNvPr id="210" name="Google Shape;210;p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0" name="Google Shape;220;p3"/>
          <p:cNvSpPr/>
          <p:nvPr/>
        </p:nvSpPr>
        <p:spPr>
          <a:xfrm>
            <a:off x="-1414555" y="40238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1111455" y="3744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3"/>
          <p:cNvGrpSpPr/>
          <p:nvPr/>
        </p:nvGrpSpPr>
        <p:grpSpPr>
          <a:xfrm rot="10800000">
            <a:off x="-155261" y="2431003"/>
            <a:ext cx="883262" cy="242091"/>
            <a:chOff x="2300350" y="2601250"/>
            <a:chExt cx="2275275" cy="623625"/>
          </a:xfrm>
        </p:grpSpPr>
        <p:sp>
          <p:nvSpPr>
            <p:cNvPr id="223" name="Google Shape;223;p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5">
    <p:spTree>
      <p:nvGrpSpPr>
        <p:cNvPr id="1" name="Shape 1657"/>
        <p:cNvGrpSpPr/>
        <p:nvPr/>
      </p:nvGrpSpPr>
      <p:grpSpPr>
        <a:xfrm>
          <a:off x="0" y="0"/>
          <a:ext cx="0" cy="0"/>
          <a:chOff x="0" y="0"/>
          <a:chExt cx="0" cy="0"/>
        </a:xfrm>
      </p:grpSpPr>
      <p:grpSp>
        <p:nvGrpSpPr>
          <p:cNvPr id="1658" name="Google Shape;1658;p21"/>
          <p:cNvGrpSpPr/>
          <p:nvPr/>
        </p:nvGrpSpPr>
        <p:grpSpPr>
          <a:xfrm>
            <a:off x="-24" y="-27"/>
            <a:ext cx="9143711" cy="5143338"/>
            <a:chOff x="597550" y="708125"/>
            <a:chExt cx="6449225" cy="4193850"/>
          </a:xfrm>
        </p:grpSpPr>
        <p:sp>
          <p:nvSpPr>
            <p:cNvPr id="1659" name="Google Shape;1659;p21"/>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1"/>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1"/>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1"/>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1"/>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1"/>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1"/>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1"/>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1"/>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1"/>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1"/>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1"/>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1"/>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1"/>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1"/>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1"/>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1"/>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1"/>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1"/>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1"/>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1"/>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1"/>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1"/>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1"/>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1"/>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1"/>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1"/>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1"/>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1"/>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1"/>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1"/>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1"/>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1"/>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1"/>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1"/>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1"/>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1"/>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1"/>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7" name="Google Shape;1697;p2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98" name="Google Shape;1698;p2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699" name="Google Shape;1699;p2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0" name="Google Shape;1700;p2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1" name="Google Shape;1701;p21"/>
          <p:cNvSpPr txBox="1">
            <a:spLocks noGrp="1"/>
          </p:cNvSpPr>
          <p:nvPr>
            <p:ph type="subTitle" idx="4"/>
          </p:nvPr>
        </p:nvSpPr>
        <p:spPr>
          <a:xfrm>
            <a:off x="344360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02" name="Google Shape;1702;p2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03" name="Google Shape;1703;p21"/>
          <p:cNvSpPr txBox="1">
            <a:spLocks noGrp="1"/>
          </p:cNvSpPr>
          <p:nvPr>
            <p:ph type="subTitle" idx="6"/>
          </p:nvPr>
        </p:nvSpPr>
        <p:spPr>
          <a:xfrm>
            <a:off x="6132644" y="3296863"/>
            <a:ext cx="2265600" cy="75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704" name="Google Shape;1704;p21"/>
          <p:cNvGrpSpPr/>
          <p:nvPr/>
        </p:nvGrpSpPr>
        <p:grpSpPr>
          <a:xfrm>
            <a:off x="-7" y="-76201"/>
            <a:ext cx="586800" cy="1284425"/>
            <a:chOff x="-7" y="-76201"/>
            <a:chExt cx="586800" cy="1284425"/>
          </a:xfrm>
        </p:grpSpPr>
        <p:sp>
          <p:nvSpPr>
            <p:cNvPr id="1705" name="Google Shape;1705;p21"/>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6" name="Google Shape;1706;p21"/>
            <p:cNvGrpSpPr/>
            <p:nvPr/>
          </p:nvGrpSpPr>
          <p:grpSpPr>
            <a:xfrm rot="5400000" flipH="1">
              <a:off x="-148228" y="320574"/>
              <a:ext cx="883262" cy="242091"/>
              <a:chOff x="2300350" y="2601250"/>
              <a:chExt cx="2275275" cy="623625"/>
            </a:xfrm>
          </p:grpSpPr>
          <p:sp>
            <p:nvSpPr>
              <p:cNvPr id="1707" name="Google Shape;1707;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3" name="Google Shape;1713;p21"/>
          <p:cNvGrpSpPr/>
          <p:nvPr/>
        </p:nvGrpSpPr>
        <p:grpSpPr>
          <a:xfrm rot="5400000">
            <a:off x="54450" y="1665375"/>
            <a:ext cx="98902" cy="553090"/>
            <a:chOff x="4898850" y="4820550"/>
            <a:chExt cx="98902" cy="553090"/>
          </a:xfrm>
        </p:grpSpPr>
        <p:sp>
          <p:nvSpPr>
            <p:cNvPr id="1714" name="Google Shape;1714;p2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9" name="Google Shape;1719;p21"/>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0" name="Google Shape;1720;p21"/>
          <p:cNvGrpSpPr/>
          <p:nvPr/>
        </p:nvGrpSpPr>
        <p:grpSpPr>
          <a:xfrm rot="-5400000" flipH="1">
            <a:off x="7907216" y="4455774"/>
            <a:ext cx="1823016" cy="296643"/>
            <a:chOff x="7857346" y="3902355"/>
            <a:chExt cx="1823016" cy="296643"/>
          </a:xfrm>
        </p:grpSpPr>
        <p:sp>
          <p:nvSpPr>
            <p:cNvPr id="1721" name="Google Shape;1721;p21"/>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1"/>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1"/>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1"/>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1"/>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1"/>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1"/>
          <p:cNvGrpSpPr/>
          <p:nvPr/>
        </p:nvGrpSpPr>
        <p:grpSpPr>
          <a:xfrm flipH="1">
            <a:off x="7120557" y="-107958"/>
            <a:ext cx="1520982" cy="302065"/>
            <a:chOff x="5642557" y="-150670"/>
            <a:chExt cx="1520982" cy="302065"/>
          </a:xfrm>
        </p:grpSpPr>
        <p:sp>
          <p:nvSpPr>
            <p:cNvPr id="1728" name="Google Shape;1728;p21"/>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1"/>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1"/>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1"/>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1"/>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1"/>
          <p:cNvGrpSpPr/>
          <p:nvPr/>
        </p:nvGrpSpPr>
        <p:grpSpPr>
          <a:xfrm>
            <a:off x="8455187" y="1287478"/>
            <a:ext cx="883262" cy="242091"/>
            <a:chOff x="2300350" y="2601250"/>
            <a:chExt cx="2275275" cy="623625"/>
          </a:xfrm>
        </p:grpSpPr>
        <p:sp>
          <p:nvSpPr>
            <p:cNvPr id="1734" name="Google Shape;1734;p2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7">
    <p:spTree>
      <p:nvGrpSpPr>
        <p:cNvPr id="1" name="Shape 1854"/>
        <p:cNvGrpSpPr/>
        <p:nvPr/>
      </p:nvGrpSpPr>
      <p:grpSpPr>
        <a:xfrm>
          <a:off x="0" y="0"/>
          <a:ext cx="0" cy="0"/>
          <a:chOff x="0" y="0"/>
          <a:chExt cx="0" cy="0"/>
        </a:xfrm>
      </p:grpSpPr>
      <p:grpSp>
        <p:nvGrpSpPr>
          <p:cNvPr id="1855" name="Google Shape;1855;p23"/>
          <p:cNvGrpSpPr/>
          <p:nvPr/>
        </p:nvGrpSpPr>
        <p:grpSpPr>
          <a:xfrm>
            <a:off x="-24" y="-27"/>
            <a:ext cx="9143711" cy="5143338"/>
            <a:chOff x="597550" y="708125"/>
            <a:chExt cx="6449225" cy="4193850"/>
          </a:xfrm>
        </p:grpSpPr>
        <p:sp>
          <p:nvSpPr>
            <p:cNvPr id="1856" name="Google Shape;1856;p23"/>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3"/>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3"/>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3"/>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3"/>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3"/>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3"/>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3"/>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3"/>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3"/>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3"/>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3"/>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3"/>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3"/>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3"/>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3"/>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3"/>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3"/>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3"/>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3"/>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3"/>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3"/>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3"/>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3"/>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3"/>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3"/>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23"/>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895" name="Google Shape;1895;p23"/>
          <p:cNvSpPr txBox="1">
            <a:spLocks noGrp="1"/>
          </p:cNvSpPr>
          <p:nvPr>
            <p:ph type="title" idx="2"/>
          </p:nvPr>
        </p:nvSpPr>
        <p:spPr>
          <a:xfrm>
            <a:off x="2152068"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6" name="Google Shape;1896;p23"/>
          <p:cNvSpPr txBox="1">
            <a:spLocks noGrp="1"/>
          </p:cNvSpPr>
          <p:nvPr>
            <p:ph type="subTitle" idx="1"/>
          </p:nvPr>
        </p:nvSpPr>
        <p:spPr>
          <a:xfrm>
            <a:off x="1992918"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7" name="Google Shape;1897;p23"/>
          <p:cNvSpPr txBox="1">
            <a:spLocks noGrp="1"/>
          </p:cNvSpPr>
          <p:nvPr>
            <p:ph type="title" idx="3"/>
          </p:nvPr>
        </p:nvSpPr>
        <p:spPr>
          <a:xfrm>
            <a:off x="2152068"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8" name="Google Shape;1898;p23"/>
          <p:cNvSpPr txBox="1">
            <a:spLocks noGrp="1"/>
          </p:cNvSpPr>
          <p:nvPr>
            <p:ph type="subTitle" idx="4"/>
          </p:nvPr>
        </p:nvSpPr>
        <p:spPr>
          <a:xfrm>
            <a:off x="1992918" y="301902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9" name="Google Shape;1899;p23"/>
          <p:cNvSpPr txBox="1">
            <a:spLocks noGrp="1"/>
          </p:cNvSpPr>
          <p:nvPr>
            <p:ph type="title" idx="5"/>
          </p:nvPr>
        </p:nvSpPr>
        <p:spPr>
          <a:xfrm>
            <a:off x="6055343" y="2624681"/>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0" name="Google Shape;1900;p23"/>
          <p:cNvSpPr txBox="1">
            <a:spLocks noGrp="1"/>
          </p:cNvSpPr>
          <p:nvPr>
            <p:ph type="subTitle" idx="6"/>
          </p:nvPr>
        </p:nvSpPr>
        <p:spPr>
          <a:xfrm>
            <a:off x="5896193" y="3019032"/>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1" name="Google Shape;1901;p23"/>
          <p:cNvSpPr txBox="1">
            <a:spLocks noGrp="1"/>
          </p:cNvSpPr>
          <p:nvPr>
            <p:ph type="title" idx="7"/>
          </p:nvPr>
        </p:nvSpPr>
        <p:spPr>
          <a:xfrm>
            <a:off x="6055343" y="151281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2" name="Google Shape;1902;p23"/>
          <p:cNvSpPr txBox="1">
            <a:spLocks noGrp="1"/>
          </p:cNvSpPr>
          <p:nvPr>
            <p:ph type="subTitle" idx="8"/>
          </p:nvPr>
        </p:nvSpPr>
        <p:spPr>
          <a:xfrm>
            <a:off x="5896193" y="19113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3" name="Google Shape;1903;p23"/>
          <p:cNvSpPr txBox="1">
            <a:spLocks noGrp="1"/>
          </p:cNvSpPr>
          <p:nvPr>
            <p:ph type="title" idx="9"/>
          </p:nvPr>
        </p:nvSpPr>
        <p:spPr>
          <a:xfrm>
            <a:off x="2152068"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4" name="Google Shape;1904;p23"/>
          <p:cNvSpPr txBox="1">
            <a:spLocks noGrp="1"/>
          </p:cNvSpPr>
          <p:nvPr>
            <p:ph type="subTitle" idx="13"/>
          </p:nvPr>
        </p:nvSpPr>
        <p:spPr>
          <a:xfrm>
            <a:off x="1992918" y="4126675"/>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5" name="Google Shape;1905;p23"/>
          <p:cNvSpPr txBox="1">
            <a:spLocks noGrp="1"/>
          </p:cNvSpPr>
          <p:nvPr>
            <p:ph type="title" idx="14"/>
          </p:nvPr>
        </p:nvSpPr>
        <p:spPr>
          <a:xfrm>
            <a:off x="6055343" y="3733187"/>
            <a:ext cx="1827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06" name="Google Shape;1906;p23"/>
          <p:cNvSpPr txBox="1">
            <a:spLocks noGrp="1"/>
          </p:cNvSpPr>
          <p:nvPr>
            <p:ph type="subTitle" idx="15"/>
          </p:nvPr>
        </p:nvSpPr>
        <p:spPr>
          <a:xfrm>
            <a:off x="5896193" y="4126677"/>
            <a:ext cx="2146200" cy="461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7" name="Google Shape;1907;p23"/>
          <p:cNvSpPr/>
          <p:nvPr/>
        </p:nvSpPr>
        <p:spPr>
          <a:xfrm>
            <a:off x="1455" y="-8885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8" name="Google Shape;1908;p23"/>
          <p:cNvGrpSpPr/>
          <p:nvPr/>
        </p:nvGrpSpPr>
        <p:grpSpPr>
          <a:xfrm rot="-5400000">
            <a:off x="-146785" y="231721"/>
            <a:ext cx="883262" cy="242091"/>
            <a:chOff x="2300350" y="2601250"/>
            <a:chExt cx="2275275" cy="623625"/>
          </a:xfrm>
        </p:grpSpPr>
        <p:sp>
          <p:nvSpPr>
            <p:cNvPr id="1909" name="Google Shape;1909;p2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23"/>
          <p:cNvGrpSpPr/>
          <p:nvPr/>
        </p:nvGrpSpPr>
        <p:grpSpPr>
          <a:xfrm>
            <a:off x="1685767" y="463191"/>
            <a:ext cx="1105976" cy="133969"/>
            <a:chOff x="8183182" y="663852"/>
            <a:chExt cx="1475028" cy="178673"/>
          </a:xfrm>
        </p:grpSpPr>
        <p:grpSp>
          <p:nvGrpSpPr>
            <p:cNvPr id="1916" name="Google Shape;1916;p23"/>
            <p:cNvGrpSpPr/>
            <p:nvPr/>
          </p:nvGrpSpPr>
          <p:grpSpPr>
            <a:xfrm>
              <a:off x="8183182" y="774425"/>
              <a:ext cx="1178025" cy="68100"/>
              <a:chOff x="2024450" y="204150"/>
              <a:chExt cx="1178025" cy="68100"/>
            </a:xfrm>
          </p:grpSpPr>
          <p:sp>
            <p:nvSpPr>
              <p:cNvPr id="1917" name="Google Shape;1917;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23"/>
            <p:cNvGrpSpPr/>
            <p:nvPr/>
          </p:nvGrpSpPr>
          <p:grpSpPr>
            <a:xfrm>
              <a:off x="8480185" y="663852"/>
              <a:ext cx="1178025" cy="68100"/>
              <a:chOff x="2024450" y="204150"/>
              <a:chExt cx="1178025" cy="68100"/>
            </a:xfrm>
          </p:grpSpPr>
          <p:sp>
            <p:nvSpPr>
              <p:cNvPr id="1928" name="Google Shape;1928;p2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38" name="Google Shape;1938;p23"/>
          <p:cNvSpPr/>
          <p:nvPr/>
        </p:nvSpPr>
        <p:spPr>
          <a:xfrm flipH="1">
            <a:off x="8167370" y="7562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3"/>
          <p:cNvSpPr/>
          <p:nvPr/>
        </p:nvSpPr>
        <p:spPr>
          <a:xfrm flipH="1">
            <a:off x="7864270" y="4769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0" name="Google Shape;1940;p23"/>
          <p:cNvGrpSpPr/>
          <p:nvPr/>
        </p:nvGrpSpPr>
        <p:grpSpPr>
          <a:xfrm rot="5400000">
            <a:off x="6864300" y="-51175"/>
            <a:ext cx="98902" cy="553090"/>
            <a:chOff x="4898850" y="4820550"/>
            <a:chExt cx="98902" cy="553090"/>
          </a:xfrm>
        </p:grpSpPr>
        <p:sp>
          <p:nvSpPr>
            <p:cNvPr id="1941" name="Google Shape;1941;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23"/>
          <p:cNvGrpSpPr/>
          <p:nvPr/>
        </p:nvGrpSpPr>
        <p:grpSpPr>
          <a:xfrm rot="5400000">
            <a:off x="975" y="4180500"/>
            <a:ext cx="98902" cy="553090"/>
            <a:chOff x="4898850" y="4820550"/>
            <a:chExt cx="98902" cy="553090"/>
          </a:xfrm>
        </p:grpSpPr>
        <p:sp>
          <p:nvSpPr>
            <p:cNvPr id="1947" name="Google Shape;1947;p2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2" name="Google Shape;1952;p23"/>
          <p:cNvGrpSpPr/>
          <p:nvPr/>
        </p:nvGrpSpPr>
        <p:grpSpPr>
          <a:xfrm flipH="1">
            <a:off x="-799254" y="4748605"/>
            <a:ext cx="1823016" cy="196994"/>
            <a:chOff x="7857346" y="4002005"/>
            <a:chExt cx="1823016" cy="196994"/>
          </a:xfrm>
        </p:grpSpPr>
        <p:sp>
          <p:nvSpPr>
            <p:cNvPr id="1953" name="Google Shape;1953;p2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23"/>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23"/>
          <p:cNvGrpSpPr/>
          <p:nvPr/>
        </p:nvGrpSpPr>
        <p:grpSpPr>
          <a:xfrm rot="5400000">
            <a:off x="8520259" y="4079074"/>
            <a:ext cx="302065" cy="1520982"/>
            <a:chOff x="-108754" y="2690919"/>
            <a:chExt cx="302065" cy="1520982"/>
          </a:xfrm>
        </p:grpSpPr>
        <p:sp>
          <p:nvSpPr>
            <p:cNvPr id="1958" name="Google Shape;1958;p23"/>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3"/>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3"/>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3"/>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3"/>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3" name="Google Shape;1963;p23"/>
          <p:cNvGrpSpPr/>
          <p:nvPr/>
        </p:nvGrpSpPr>
        <p:grpSpPr>
          <a:xfrm>
            <a:off x="3945551" y="4775319"/>
            <a:ext cx="1252897" cy="51000"/>
            <a:chOff x="2915381" y="4104819"/>
            <a:chExt cx="1252897" cy="51000"/>
          </a:xfrm>
        </p:grpSpPr>
        <p:sp>
          <p:nvSpPr>
            <p:cNvPr id="1964" name="Google Shape;1964;p2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BLANK_15">
    <p:spTree>
      <p:nvGrpSpPr>
        <p:cNvPr id="1" name="Shape 1978"/>
        <p:cNvGrpSpPr/>
        <p:nvPr/>
      </p:nvGrpSpPr>
      <p:grpSpPr>
        <a:xfrm>
          <a:off x="0" y="0"/>
          <a:ext cx="0" cy="0"/>
          <a:chOff x="0" y="0"/>
          <a:chExt cx="0" cy="0"/>
        </a:xfrm>
      </p:grpSpPr>
      <p:grpSp>
        <p:nvGrpSpPr>
          <p:cNvPr id="1979" name="Google Shape;1979;p24"/>
          <p:cNvGrpSpPr/>
          <p:nvPr/>
        </p:nvGrpSpPr>
        <p:grpSpPr>
          <a:xfrm>
            <a:off x="-24" y="-27"/>
            <a:ext cx="9143711" cy="5143338"/>
            <a:chOff x="597550" y="708125"/>
            <a:chExt cx="6449225" cy="4193850"/>
          </a:xfrm>
        </p:grpSpPr>
        <p:sp>
          <p:nvSpPr>
            <p:cNvPr id="1980" name="Google Shape;1980;p2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8" name="Google Shape;2018;p24"/>
          <p:cNvGrpSpPr/>
          <p:nvPr/>
        </p:nvGrpSpPr>
        <p:grpSpPr>
          <a:xfrm>
            <a:off x="4674957" y="4956042"/>
            <a:ext cx="1520982" cy="302065"/>
            <a:chOff x="5642557" y="-150670"/>
            <a:chExt cx="1520982" cy="302065"/>
          </a:xfrm>
        </p:grpSpPr>
        <p:sp>
          <p:nvSpPr>
            <p:cNvPr id="2019" name="Google Shape;2019;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4"/>
          <p:cNvGrpSpPr/>
          <p:nvPr/>
        </p:nvGrpSpPr>
        <p:grpSpPr>
          <a:xfrm rot="5400000">
            <a:off x="85100" y="2306825"/>
            <a:ext cx="98902" cy="553090"/>
            <a:chOff x="4898850" y="4820550"/>
            <a:chExt cx="98902" cy="553090"/>
          </a:xfrm>
        </p:grpSpPr>
        <p:sp>
          <p:nvSpPr>
            <p:cNvPr id="2025" name="Google Shape;2025;p2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24"/>
          <p:cNvGrpSpPr/>
          <p:nvPr/>
        </p:nvGrpSpPr>
        <p:grpSpPr>
          <a:xfrm>
            <a:off x="-1744592" y="3592129"/>
            <a:ext cx="2297800" cy="347400"/>
            <a:chOff x="-1439792" y="3592129"/>
            <a:chExt cx="2297800" cy="347400"/>
          </a:xfrm>
        </p:grpSpPr>
        <p:sp>
          <p:nvSpPr>
            <p:cNvPr id="2031" name="Google Shape;2031;p24"/>
            <p:cNvSpPr/>
            <p:nvPr/>
          </p:nvSpPr>
          <p:spPr>
            <a:xfrm>
              <a:off x="-1439792" y="3871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4"/>
            <p:cNvSpPr/>
            <p:nvPr/>
          </p:nvSpPr>
          <p:spPr>
            <a:xfrm>
              <a:off x="-1136692" y="3592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3" name="Google Shape;2033;p24"/>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4" name="Google Shape;2034;p24"/>
          <p:cNvGrpSpPr/>
          <p:nvPr/>
        </p:nvGrpSpPr>
        <p:grpSpPr>
          <a:xfrm>
            <a:off x="-222733" y="225814"/>
            <a:ext cx="1507157" cy="586800"/>
            <a:chOff x="-222733" y="225814"/>
            <a:chExt cx="1507157" cy="586800"/>
          </a:xfrm>
        </p:grpSpPr>
        <p:sp>
          <p:nvSpPr>
            <p:cNvPr id="2035" name="Google Shape;2035;p24"/>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6" name="Google Shape;2036;p24"/>
            <p:cNvGrpSpPr/>
            <p:nvPr/>
          </p:nvGrpSpPr>
          <p:grpSpPr>
            <a:xfrm>
              <a:off x="-222733" y="452241"/>
              <a:ext cx="1105976" cy="133969"/>
              <a:chOff x="8183182" y="663852"/>
              <a:chExt cx="1475028" cy="178673"/>
            </a:xfrm>
          </p:grpSpPr>
          <p:grpSp>
            <p:nvGrpSpPr>
              <p:cNvPr id="2037" name="Google Shape;2037;p24"/>
              <p:cNvGrpSpPr/>
              <p:nvPr/>
            </p:nvGrpSpPr>
            <p:grpSpPr>
              <a:xfrm>
                <a:off x="8183182" y="774425"/>
                <a:ext cx="1178025" cy="68100"/>
                <a:chOff x="2024450" y="204150"/>
                <a:chExt cx="1178025" cy="68100"/>
              </a:xfrm>
            </p:grpSpPr>
            <p:sp>
              <p:nvSpPr>
                <p:cNvPr id="2038" name="Google Shape;2038;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24"/>
              <p:cNvGrpSpPr/>
              <p:nvPr/>
            </p:nvGrpSpPr>
            <p:grpSpPr>
              <a:xfrm>
                <a:off x="8480185" y="663852"/>
                <a:ext cx="1178025" cy="68100"/>
                <a:chOff x="2024450" y="204150"/>
                <a:chExt cx="1178025" cy="68100"/>
              </a:xfrm>
            </p:grpSpPr>
            <p:sp>
              <p:nvSpPr>
                <p:cNvPr id="2049" name="Google Shape;2049;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059" name="Google Shape;2059;p24"/>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0" name="Google Shape;2060;p24"/>
          <p:cNvGrpSpPr/>
          <p:nvPr/>
        </p:nvGrpSpPr>
        <p:grpSpPr>
          <a:xfrm>
            <a:off x="8041407" y="183762"/>
            <a:ext cx="1520982" cy="302065"/>
            <a:chOff x="5642557" y="-150670"/>
            <a:chExt cx="1520982" cy="302065"/>
          </a:xfrm>
        </p:grpSpPr>
        <p:sp>
          <p:nvSpPr>
            <p:cNvPr id="2061" name="Google Shape;2061;p24"/>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4"/>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4"/>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4"/>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4"/>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6" name="Google Shape;2066;p24"/>
          <p:cNvGrpSpPr/>
          <p:nvPr/>
        </p:nvGrpSpPr>
        <p:grpSpPr>
          <a:xfrm rot="5400000">
            <a:off x="8360264" y="2845229"/>
            <a:ext cx="883262" cy="242091"/>
            <a:chOff x="2300350" y="2601250"/>
            <a:chExt cx="2275275" cy="623625"/>
          </a:xfrm>
        </p:grpSpPr>
        <p:sp>
          <p:nvSpPr>
            <p:cNvPr id="2067" name="Google Shape;2067;p2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3" name="Google Shape;2073;p24"/>
          <p:cNvGrpSpPr/>
          <p:nvPr/>
        </p:nvGrpSpPr>
        <p:grpSpPr>
          <a:xfrm>
            <a:off x="8267392" y="4678866"/>
            <a:ext cx="1105976" cy="133969"/>
            <a:chOff x="8183182" y="663852"/>
            <a:chExt cx="1475028" cy="178673"/>
          </a:xfrm>
        </p:grpSpPr>
        <p:grpSp>
          <p:nvGrpSpPr>
            <p:cNvPr id="2074" name="Google Shape;2074;p24"/>
            <p:cNvGrpSpPr/>
            <p:nvPr/>
          </p:nvGrpSpPr>
          <p:grpSpPr>
            <a:xfrm>
              <a:off x="8183182" y="774425"/>
              <a:ext cx="1178025" cy="68100"/>
              <a:chOff x="2024450" y="204150"/>
              <a:chExt cx="1178025" cy="68100"/>
            </a:xfrm>
          </p:grpSpPr>
          <p:sp>
            <p:nvSpPr>
              <p:cNvPr id="2075" name="Google Shape;2075;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5" name="Google Shape;2085;p24"/>
            <p:cNvGrpSpPr/>
            <p:nvPr/>
          </p:nvGrpSpPr>
          <p:grpSpPr>
            <a:xfrm>
              <a:off x="8480185" y="663852"/>
              <a:ext cx="1178025" cy="68100"/>
              <a:chOff x="2024450" y="204150"/>
              <a:chExt cx="1178025" cy="68100"/>
            </a:xfrm>
          </p:grpSpPr>
          <p:sp>
            <p:nvSpPr>
              <p:cNvPr id="2086" name="Google Shape;2086;p2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96" name="Google Shape;2096;p24"/>
          <p:cNvGrpSpPr/>
          <p:nvPr/>
        </p:nvGrpSpPr>
        <p:grpSpPr>
          <a:xfrm>
            <a:off x="5023301" y="238994"/>
            <a:ext cx="1252897" cy="51000"/>
            <a:chOff x="2915381" y="4104819"/>
            <a:chExt cx="1252897" cy="51000"/>
          </a:xfrm>
        </p:grpSpPr>
        <p:sp>
          <p:nvSpPr>
            <p:cNvPr id="2097" name="Google Shape;2097;p2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24"/>
          <p:cNvSpPr txBox="1">
            <a:spLocks noGrp="1"/>
          </p:cNvSpPr>
          <p:nvPr>
            <p:ph type="title"/>
          </p:nvPr>
        </p:nvSpPr>
        <p:spPr>
          <a:xfrm>
            <a:off x="713100" y="539400"/>
            <a:ext cx="7717800" cy="572700"/>
          </a:xfrm>
          <a:prstGeom prst="rect">
            <a:avLst/>
          </a:prstGeom>
          <a:effectLst>
            <a:outerShdw blurRad="8572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BLANK_14">
    <p:spTree>
      <p:nvGrpSpPr>
        <p:cNvPr id="1" name="Shape 2112"/>
        <p:cNvGrpSpPr/>
        <p:nvPr/>
      </p:nvGrpSpPr>
      <p:grpSpPr>
        <a:xfrm>
          <a:off x="0" y="0"/>
          <a:ext cx="0" cy="0"/>
          <a:chOff x="0" y="0"/>
          <a:chExt cx="0" cy="0"/>
        </a:xfrm>
      </p:grpSpPr>
      <p:grpSp>
        <p:nvGrpSpPr>
          <p:cNvPr id="2113" name="Google Shape;2113;p25"/>
          <p:cNvGrpSpPr/>
          <p:nvPr/>
        </p:nvGrpSpPr>
        <p:grpSpPr>
          <a:xfrm>
            <a:off x="-24" y="-27"/>
            <a:ext cx="9143711" cy="5143338"/>
            <a:chOff x="597550" y="708125"/>
            <a:chExt cx="6449225" cy="4193850"/>
          </a:xfrm>
        </p:grpSpPr>
        <p:sp>
          <p:nvSpPr>
            <p:cNvPr id="2114" name="Google Shape;2114;p2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2" name="Google Shape;2152;p25"/>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3" name="Google Shape;2153;p25"/>
          <p:cNvGrpSpPr/>
          <p:nvPr/>
        </p:nvGrpSpPr>
        <p:grpSpPr>
          <a:xfrm rot="5400000">
            <a:off x="85100" y="3657925"/>
            <a:ext cx="98902" cy="553090"/>
            <a:chOff x="4898850" y="4820550"/>
            <a:chExt cx="98902" cy="553090"/>
          </a:xfrm>
        </p:grpSpPr>
        <p:sp>
          <p:nvSpPr>
            <p:cNvPr id="2154" name="Google Shape;2154;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9" name="Google Shape;2159;p25"/>
          <p:cNvGrpSpPr/>
          <p:nvPr/>
        </p:nvGrpSpPr>
        <p:grpSpPr>
          <a:xfrm flipH="1">
            <a:off x="-538592" y="566830"/>
            <a:ext cx="1823016" cy="296643"/>
            <a:chOff x="7857346" y="3902355"/>
            <a:chExt cx="1823016" cy="296643"/>
          </a:xfrm>
        </p:grpSpPr>
        <p:sp>
          <p:nvSpPr>
            <p:cNvPr id="2160" name="Google Shape;2160;p2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6" name="Google Shape;2166;p25"/>
          <p:cNvGrpSpPr/>
          <p:nvPr/>
        </p:nvGrpSpPr>
        <p:grpSpPr>
          <a:xfrm rot="5400000">
            <a:off x="4799100" y="4593800"/>
            <a:ext cx="98902" cy="553090"/>
            <a:chOff x="4898850" y="4820550"/>
            <a:chExt cx="98902" cy="553090"/>
          </a:xfrm>
        </p:grpSpPr>
        <p:sp>
          <p:nvSpPr>
            <p:cNvPr id="2167" name="Google Shape;2167;p25"/>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5"/>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5"/>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5"/>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5"/>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2" name="Google Shape;2172;p25"/>
          <p:cNvGrpSpPr/>
          <p:nvPr/>
        </p:nvGrpSpPr>
        <p:grpSpPr>
          <a:xfrm>
            <a:off x="432919" y="4756119"/>
            <a:ext cx="1105976" cy="133969"/>
            <a:chOff x="8183182" y="663852"/>
            <a:chExt cx="1475028" cy="178673"/>
          </a:xfrm>
        </p:grpSpPr>
        <p:grpSp>
          <p:nvGrpSpPr>
            <p:cNvPr id="2173" name="Google Shape;2173;p25"/>
            <p:cNvGrpSpPr/>
            <p:nvPr/>
          </p:nvGrpSpPr>
          <p:grpSpPr>
            <a:xfrm>
              <a:off x="8183182" y="774425"/>
              <a:ext cx="1178025" cy="68100"/>
              <a:chOff x="2024450" y="204150"/>
              <a:chExt cx="1178025" cy="68100"/>
            </a:xfrm>
          </p:grpSpPr>
          <p:sp>
            <p:nvSpPr>
              <p:cNvPr id="2174" name="Google Shape;2174;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25"/>
            <p:cNvGrpSpPr/>
            <p:nvPr/>
          </p:nvGrpSpPr>
          <p:grpSpPr>
            <a:xfrm>
              <a:off x="8480185" y="663852"/>
              <a:ext cx="1178025" cy="68100"/>
              <a:chOff x="2024450" y="204150"/>
              <a:chExt cx="1178025" cy="68100"/>
            </a:xfrm>
          </p:grpSpPr>
          <p:sp>
            <p:nvSpPr>
              <p:cNvPr id="2185" name="Google Shape;2185;p25"/>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5"/>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5"/>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5"/>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5"/>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5"/>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5"/>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5"/>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5"/>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5"/>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95" name="Google Shape;2195;p25"/>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5"/>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7" name="Google Shape;2197;p25"/>
          <p:cNvGrpSpPr/>
          <p:nvPr/>
        </p:nvGrpSpPr>
        <p:grpSpPr>
          <a:xfrm>
            <a:off x="8395576" y="4749303"/>
            <a:ext cx="883262" cy="242091"/>
            <a:chOff x="2300350" y="2601250"/>
            <a:chExt cx="2275275" cy="623625"/>
          </a:xfrm>
        </p:grpSpPr>
        <p:sp>
          <p:nvSpPr>
            <p:cNvPr id="2198" name="Google Shape;2198;p2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25"/>
          <p:cNvGrpSpPr/>
          <p:nvPr/>
        </p:nvGrpSpPr>
        <p:grpSpPr>
          <a:xfrm>
            <a:off x="5989113" y="235761"/>
            <a:ext cx="1252897" cy="51000"/>
            <a:chOff x="2915381" y="4104819"/>
            <a:chExt cx="1252897" cy="51000"/>
          </a:xfrm>
        </p:grpSpPr>
        <p:sp>
          <p:nvSpPr>
            <p:cNvPr id="2205" name="Google Shape;2205;p25"/>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5"/>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5"/>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5"/>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5"/>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5"/>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5"/>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5"/>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5"/>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5"/>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5"/>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5"/>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5"/>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5"/>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25"/>
          <p:cNvSpPr txBox="1">
            <a:spLocks noGrp="1"/>
          </p:cNvSpPr>
          <p:nvPr>
            <p:ph type="title"/>
          </p:nvPr>
        </p:nvSpPr>
        <p:spPr>
          <a:xfrm>
            <a:off x="713100" y="539400"/>
            <a:ext cx="7717800" cy="572700"/>
          </a:xfrm>
          <a:prstGeom prst="rect">
            <a:avLst/>
          </a:prstGeom>
          <a:effectLst>
            <a:outerShdw blurRad="85725" algn="bl" rotWithShape="0">
              <a:schemeClr val="accent2">
                <a:alpha val="41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BLANK_11">
    <p:spTree>
      <p:nvGrpSpPr>
        <p:cNvPr id="1" name="Shape 2220"/>
        <p:cNvGrpSpPr/>
        <p:nvPr/>
      </p:nvGrpSpPr>
      <p:grpSpPr>
        <a:xfrm>
          <a:off x="0" y="0"/>
          <a:ext cx="0" cy="0"/>
          <a:chOff x="0" y="0"/>
          <a:chExt cx="0" cy="0"/>
        </a:xfrm>
      </p:grpSpPr>
      <p:grpSp>
        <p:nvGrpSpPr>
          <p:cNvPr id="2221" name="Google Shape;2221;p26"/>
          <p:cNvGrpSpPr/>
          <p:nvPr/>
        </p:nvGrpSpPr>
        <p:grpSpPr>
          <a:xfrm>
            <a:off x="-24" y="-27"/>
            <a:ext cx="9143711" cy="5143338"/>
            <a:chOff x="597550" y="708125"/>
            <a:chExt cx="6449225" cy="4193850"/>
          </a:xfrm>
        </p:grpSpPr>
        <p:sp>
          <p:nvSpPr>
            <p:cNvPr id="2222" name="Google Shape;2222;p2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0" name="Google Shape;2260;p26"/>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261" name="Google Shape;2261;p26"/>
          <p:cNvSpPr txBox="1">
            <a:spLocks noGrp="1"/>
          </p:cNvSpPr>
          <p:nvPr>
            <p:ph type="title" idx="2"/>
          </p:nvPr>
        </p:nvSpPr>
        <p:spPr>
          <a:xfrm>
            <a:off x="84127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2" name="Google Shape;2262;p26"/>
          <p:cNvSpPr txBox="1">
            <a:spLocks noGrp="1"/>
          </p:cNvSpPr>
          <p:nvPr>
            <p:ph type="subTitle" idx="1"/>
          </p:nvPr>
        </p:nvSpPr>
        <p:spPr>
          <a:xfrm>
            <a:off x="84127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3" name="Google Shape;2263;p26"/>
          <p:cNvSpPr txBox="1">
            <a:spLocks noGrp="1"/>
          </p:cNvSpPr>
          <p:nvPr>
            <p:ph type="title" idx="3" hasCustomPrompt="1"/>
          </p:nvPr>
        </p:nvSpPr>
        <p:spPr>
          <a:xfrm>
            <a:off x="74482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4" name="Google Shape;2264;p26"/>
          <p:cNvSpPr txBox="1">
            <a:spLocks noGrp="1"/>
          </p:cNvSpPr>
          <p:nvPr>
            <p:ph type="title" idx="4"/>
          </p:nvPr>
        </p:nvSpPr>
        <p:spPr>
          <a:xfrm>
            <a:off x="3551593" y="2972975"/>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5" name="Google Shape;2265;p26"/>
          <p:cNvSpPr txBox="1">
            <a:spLocks noGrp="1"/>
          </p:cNvSpPr>
          <p:nvPr>
            <p:ph type="subTitle" idx="5"/>
          </p:nvPr>
        </p:nvSpPr>
        <p:spPr>
          <a:xfrm>
            <a:off x="3551593" y="3381574"/>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6" name="Google Shape;2266;p26"/>
          <p:cNvSpPr txBox="1">
            <a:spLocks noGrp="1"/>
          </p:cNvSpPr>
          <p:nvPr>
            <p:ph type="title" idx="6" hasCustomPrompt="1"/>
          </p:nvPr>
        </p:nvSpPr>
        <p:spPr>
          <a:xfrm>
            <a:off x="3455143" y="2030134"/>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267" name="Google Shape;2267;p26"/>
          <p:cNvSpPr txBox="1">
            <a:spLocks noGrp="1"/>
          </p:cNvSpPr>
          <p:nvPr>
            <p:ph type="title" idx="7"/>
          </p:nvPr>
        </p:nvSpPr>
        <p:spPr>
          <a:xfrm>
            <a:off x="6261925" y="2611096"/>
            <a:ext cx="2040600" cy="274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268" name="Google Shape;2268;p26"/>
          <p:cNvSpPr txBox="1">
            <a:spLocks noGrp="1"/>
          </p:cNvSpPr>
          <p:nvPr>
            <p:ph type="subTitle" idx="8"/>
          </p:nvPr>
        </p:nvSpPr>
        <p:spPr>
          <a:xfrm>
            <a:off x="6261925" y="3019695"/>
            <a:ext cx="20406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9" name="Google Shape;2269;p26"/>
          <p:cNvSpPr txBox="1">
            <a:spLocks noGrp="1"/>
          </p:cNvSpPr>
          <p:nvPr>
            <p:ph type="title" idx="9" hasCustomPrompt="1"/>
          </p:nvPr>
        </p:nvSpPr>
        <p:spPr>
          <a:xfrm>
            <a:off x="6165475" y="1668255"/>
            <a:ext cx="2233500" cy="788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000"/>
              <a:buNone/>
              <a:defRPr sz="5500">
                <a:solidFill>
                  <a:schemeClr val="accen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270" name="Google Shape;2270;p26"/>
          <p:cNvGrpSpPr/>
          <p:nvPr/>
        </p:nvGrpSpPr>
        <p:grpSpPr>
          <a:xfrm>
            <a:off x="-11" y="4335989"/>
            <a:ext cx="1284435" cy="586800"/>
            <a:chOff x="-11" y="4335989"/>
            <a:chExt cx="1284435" cy="586800"/>
          </a:xfrm>
        </p:grpSpPr>
        <p:sp>
          <p:nvSpPr>
            <p:cNvPr id="2271" name="Google Shape;2271;p26"/>
            <p:cNvSpPr/>
            <p:nvPr/>
          </p:nvSpPr>
          <p:spPr>
            <a:xfrm rot="-5400000">
              <a:off x="348812" y="39871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26"/>
            <p:cNvGrpSpPr/>
            <p:nvPr/>
          </p:nvGrpSpPr>
          <p:grpSpPr>
            <a:xfrm rot="10800000">
              <a:off x="-11" y="4508353"/>
              <a:ext cx="883262" cy="242091"/>
              <a:chOff x="2300350" y="2601250"/>
              <a:chExt cx="2275275" cy="623625"/>
            </a:xfrm>
          </p:grpSpPr>
          <p:sp>
            <p:nvSpPr>
              <p:cNvPr id="2273" name="Google Shape;2273;p2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79" name="Google Shape;2279;p26"/>
          <p:cNvGrpSpPr/>
          <p:nvPr/>
        </p:nvGrpSpPr>
        <p:grpSpPr>
          <a:xfrm>
            <a:off x="1398057" y="-114308"/>
            <a:ext cx="1520982" cy="302065"/>
            <a:chOff x="5642557" y="-150670"/>
            <a:chExt cx="1520982" cy="302065"/>
          </a:xfrm>
        </p:grpSpPr>
        <p:sp>
          <p:nvSpPr>
            <p:cNvPr id="2280" name="Google Shape;2280;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5" name="Google Shape;2285;p26"/>
          <p:cNvGrpSpPr/>
          <p:nvPr/>
        </p:nvGrpSpPr>
        <p:grpSpPr>
          <a:xfrm rot="5400000">
            <a:off x="85100" y="1523550"/>
            <a:ext cx="98902" cy="553090"/>
            <a:chOff x="4898850" y="4820550"/>
            <a:chExt cx="98902" cy="553090"/>
          </a:xfrm>
        </p:grpSpPr>
        <p:sp>
          <p:nvSpPr>
            <p:cNvPr id="2286" name="Google Shape;2286;p2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1" name="Google Shape;2291;p26"/>
          <p:cNvSpPr/>
          <p:nvPr/>
        </p:nvSpPr>
        <p:spPr>
          <a:xfrm>
            <a:off x="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6"/>
          <p:cNvSpPr/>
          <p:nvPr/>
        </p:nvSpPr>
        <p:spPr>
          <a:xfrm>
            <a:off x="-1281605" y="3790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6"/>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5" name="Google Shape;2295;p26"/>
          <p:cNvGrpSpPr/>
          <p:nvPr/>
        </p:nvGrpSpPr>
        <p:grpSpPr>
          <a:xfrm>
            <a:off x="7812807" y="883512"/>
            <a:ext cx="1520982" cy="302065"/>
            <a:chOff x="5642557" y="-150670"/>
            <a:chExt cx="1520982" cy="302065"/>
          </a:xfrm>
        </p:grpSpPr>
        <p:sp>
          <p:nvSpPr>
            <p:cNvPr id="2296" name="Google Shape;2296;p2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1" name="Google Shape;2301;p26"/>
          <p:cNvGrpSpPr/>
          <p:nvPr/>
        </p:nvGrpSpPr>
        <p:grpSpPr>
          <a:xfrm rot="5400000">
            <a:off x="8520259" y="3926674"/>
            <a:ext cx="302065" cy="1520982"/>
            <a:chOff x="-108754" y="2690919"/>
            <a:chExt cx="302065" cy="1520982"/>
          </a:xfrm>
        </p:grpSpPr>
        <p:sp>
          <p:nvSpPr>
            <p:cNvPr id="2302" name="Google Shape;2302;p2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BLANK_2">
    <p:spTree>
      <p:nvGrpSpPr>
        <p:cNvPr id="1" name="Shape 2307"/>
        <p:cNvGrpSpPr/>
        <p:nvPr/>
      </p:nvGrpSpPr>
      <p:grpSpPr>
        <a:xfrm>
          <a:off x="0" y="0"/>
          <a:ext cx="0" cy="0"/>
          <a:chOff x="0" y="0"/>
          <a:chExt cx="0" cy="0"/>
        </a:xfrm>
      </p:grpSpPr>
      <p:grpSp>
        <p:nvGrpSpPr>
          <p:cNvPr id="2308" name="Google Shape;2308;p27"/>
          <p:cNvGrpSpPr/>
          <p:nvPr/>
        </p:nvGrpSpPr>
        <p:grpSpPr>
          <a:xfrm>
            <a:off x="-24" y="-27"/>
            <a:ext cx="9143711" cy="5143338"/>
            <a:chOff x="597550" y="708125"/>
            <a:chExt cx="6449225" cy="4193850"/>
          </a:xfrm>
        </p:grpSpPr>
        <p:sp>
          <p:nvSpPr>
            <p:cNvPr id="2309" name="Google Shape;2309;p2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7" name="Google Shape;2347;p27"/>
          <p:cNvSpPr txBox="1">
            <a:spLocks noGrp="1"/>
          </p:cNvSpPr>
          <p:nvPr>
            <p:ph type="title"/>
          </p:nvPr>
        </p:nvSpPr>
        <p:spPr>
          <a:xfrm>
            <a:off x="2335650" y="758125"/>
            <a:ext cx="4472700" cy="9555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sz="70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348" name="Google Shape;2348;p27"/>
          <p:cNvSpPr txBox="1">
            <a:spLocks noGrp="1"/>
          </p:cNvSpPr>
          <p:nvPr>
            <p:ph type="subTitle" idx="1"/>
          </p:nvPr>
        </p:nvSpPr>
        <p:spPr>
          <a:xfrm>
            <a:off x="2335650" y="1775000"/>
            <a:ext cx="4472700" cy="101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49" name="Google Shape;2349;p27"/>
          <p:cNvSpPr txBox="1"/>
          <p:nvPr/>
        </p:nvSpPr>
        <p:spPr>
          <a:xfrm>
            <a:off x="2532450" y="3327757"/>
            <a:ext cx="4079100" cy="64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solidFill>
                  <a:schemeClr val="accent2"/>
                </a:solidFill>
                <a:latin typeface="PT Sans"/>
                <a:ea typeface="PT Sans"/>
                <a:cs typeface="PT Sans"/>
                <a:sym typeface="PT Sans"/>
              </a:rPr>
              <a:t>Credits:</a:t>
            </a:r>
            <a:r>
              <a:rPr lang="en" sz="1200">
                <a:solidFill>
                  <a:schemeClr val="accent2"/>
                </a:solidFill>
                <a:latin typeface="PT Sans"/>
                <a:ea typeface="PT Sans"/>
                <a:cs typeface="PT Sans"/>
                <a:sym typeface="PT Sans"/>
              </a:rPr>
              <a:t> </a:t>
            </a:r>
            <a:r>
              <a:rPr lang="en" sz="1200">
                <a:solidFill>
                  <a:schemeClr val="lt1"/>
                </a:solidFill>
                <a:latin typeface="PT Sans"/>
                <a:ea typeface="PT Sans"/>
                <a:cs typeface="PT Sans"/>
                <a:sym typeface="PT Sans"/>
              </a:rPr>
              <a:t>This presentation template was created by </a:t>
            </a:r>
            <a:r>
              <a:rPr lang="en" sz="1200" b="1">
                <a:solidFill>
                  <a:schemeClr val="accent2"/>
                </a:solidFill>
                <a:uFill>
                  <a:noFill/>
                </a:uFill>
                <a:latin typeface="PT Sans"/>
                <a:ea typeface="PT Sans"/>
                <a:cs typeface="PT Sans"/>
                <a:sym typeface="PT Sans"/>
                <a:hlinkClick r:id="rId2">
                  <a:extLst>
                    <a:ext uri="{A12FA001-AC4F-418D-AE19-62706E023703}">
                      <ahyp:hlinkClr xmlns:ahyp="http://schemas.microsoft.com/office/drawing/2018/hyperlinkcolor" val="tx"/>
                    </a:ext>
                  </a:extLst>
                </a:hlinkClick>
              </a:rPr>
              <a:t>Slidesgo</a:t>
            </a:r>
            <a:r>
              <a:rPr lang="en" sz="1200">
                <a:solidFill>
                  <a:schemeClr val="lt1"/>
                </a:solidFill>
                <a:latin typeface="PT Sans"/>
                <a:ea typeface="PT Sans"/>
                <a:cs typeface="PT Sans"/>
                <a:sym typeface="PT Sans"/>
              </a:rPr>
              <a:t>, including icons by </a:t>
            </a:r>
            <a:r>
              <a:rPr lang="en" sz="1200" b="1">
                <a:solidFill>
                  <a:schemeClr val="accent2"/>
                </a:solidFill>
                <a:uFill>
                  <a:noFill/>
                </a:uFill>
                <a:latin typeface="PT Sans"/>
                <a:ea typeface="PT Sans"/>
                <a:cs typeface="PT Sans"/>
                <a:sym typeface="PT Sans"/>
                <a:hlinkClick r:id="rId3">
                  <a:extLst>
                    <a:ext uri="{A12FA001-AC4F-418D-AE19-62706E023703}">
                      <ahyp:hlinkClr xmlns:ahyp="http://schemas.microsoft.com/office/drawing/2018/hyperlinkcolor" val="tx"/>
                    </a:ext>
                  </a:extLst>
                </a:hlinkClick>
              </a:rPr>
              <a:t>Flaticon</a:t>
            </a:r>
            <a:r>
              <a:rPr lang="en" sz="1200">
                <a:solidFill>
                  <a:schemeClr val="lt1"/>
                </a:solidFill>
                <a:latin typeface="PT Sans"/>
                <a:ea typeface="PT Sans"/>
                <a:cs typeface="PT Sans"/>
                <a:sym typeface="PT Sans"/>
              </a:rPr>
              <a:t>, infographics &amp; images by </a:t>
            </a:r>
            <a:r>
              <a:rPr lang="en" sz="1200" b="1">
                <a:solidFill>
                  <a:schemeClr val="accent2"/>
                </a:solidFill>
                <a:uFill>
                  <a:noFill/>
                </a:uFill>
                <a:latin typeface="PT Sans"/>
                <a:ea typeface="PT Sans"/>
                <a:cs typeface="PT Sans"/>
                <a:sym typeface="PT Sans"/>
                <a:hlinkClick r:id="rId4">
                  <a:extLst>
                    <a:ext uri="{A12FA001-AC4F-418D-AE19-62706E023703}">
                      <ahyp:hlinkClr xmlns:ahyp="http://schemas.microsoft.com/office/drawing/2018/hyperlinkcolor" val="tx"/>
                    </a:ext>
                  </a:extLst>
                </a:hlinkClick>
              </a:rPr>
              <a:t>Freepik</a:t>
            </a:r>
            <a:endParaRPr sz="1200">
              <a:solidFill>
                <a:schemeClr val="lt1"/>
              </a:solidFill>
              <a:latin typeface="PT Sans"/>
              <a:ea typeface="PT Sans"/>
              <a:cs typeface="PT Sans"/>
              <a:sym typeface="PT Sans"/>
            </a:endParaRPr>
          </a:p>
        </p:txBody>
      </p:sp>
      <p:sp>
        <p:nvSpPr>
          <p:cNvPr id="2350" name="Google Shape;2350;p27"/>
          <p:cNvSpPr/>
          <p:nvPr/>
        </p:nvSpPr>
        <p:spPr>
          <a:xfrm rot="10800000">
            <a:off x="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1" name="Google Shape;2351;p27"/>
          <p:cNvGrpSpPr/>
          <p:nvPr/>
        </p:nvGrpSpPr>
        <p:grpSpPr>
          <a:xfrm>
            <a:off x="-11" y="606814"/>
            <a:ext cx="1284435" cy="586800"/>
            <a:chOff x="-11" y="606814"/>
            <a:chExt cx="1284435" cy="586800"/>
          </a:xfrm>
        </p:grpSpPr>
        <p:sp>
          <p:nvSpPr>
            <p:cNvPr id="2352" name="Google Shape;2352;p27"/>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3" name="Google Shape;2353;p27"/>
            <p:cNvGrpSpPr/>
            <p:nvPr/>
          </p:nvGrpSpPr>
          <p:grpSpPr>
            <a:xfrm rot="10800000">
              <a:off x="-11" y="779178"/>
              <a:ext cx="883262" cy="242091"/>
              <a:chOff x="2300350" y="2601250"/>
              <a:chExt cx="2275275" cy="623625"/>
            </a:xfrm>
          </p:grpSpPr>
          <p:sp>
            <p:nvSpPr>
              <p:cNvPr id="2354" name="Google Shape;2354;p2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60" name="Google Shape;2360;p27"/>
          <p:cNvGrpSpPr/>
          <p:nvPr/>
        </p:nvGrpSpPr>
        <p:grpSpPr>
          <a:xfrm>
            <a:off x="2618882" y="4981392"/>
            <a:ext cx="1520982" cy="302065"/>
            <a:chOff x="5642557" y="-150670"/>
            <a:chExt cx="1520982" cy="302065"/>
          </a:xfrm>
        </p:grpSpPr>
        <p:sp>
          <p:nvSpPr>
            <p:cNvPr id="2361" name="Google Shape;2361;p2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27"/>
          <p:cNvGrpSpPr/>
          <p:nvPr/>
        </p:nvGrpSpPr>
        <p:grpSpPr>
          <a:xfrm rot="5400000">
            <a:off x="85100" y="1849625"/>
            <a:ext cx="98902" cy="553090"/>
            <a:chOff x="4898850" y="4820550"/>
            <a:chExt cx="98902" cy="553090"/>
          </a:xfrm>
        </p:grpSpPr>
        <p:sp>
          <p:nvSpPr>
            <p:cNvPr id="2367" name="Google Shape;2367;p2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27"/>
          <p:cNvGrpSpPr/>
          <p:nvPr/>
        </p:nvGrpSpPr>
        <p:grpSpPr>
          <a:xfrm>
            <a:off x="-1414555" y="2830129"/>
            <a:ext cx="2297800" cy="347400"/>
            <a:chOff x="-1414555" y="2830129"/>
            <a:chExt cx="2297800" cy="347400"/>
          </a:xfrm>
        </p:grpSpPr>
        <p:sp>
          <p:nvSpPr>
            <p:cNvPr id="2373" name="Google Shape;2373;p27"/>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7"/>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27"/>
          <p:cNvGrpSpPr/>
          <p:nvPr/>
        </p:nvGrpSpPr>
        <p:grpSpPr>
          <a:xfrm flipH="1">
            <a:off x="-529079" y="4313280"/>
            <a:ext cx="1823016" cy="196994"/>
            <a:chOff x="7857346" y="4002005"/>
            <a:chExt cx="1823016" cy="196994"/>
          </a:xfrm>
        </p:grpSpPr>
        <p:sp>
          <p:nvSpPr>
            <p:cNvPr id="2376" name="Google Shape;2376;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9" name="Google Shape;2379;p27"/>
          <p:cNvSpPr/>
          <p:nvPr/>
        </p:nvSpPr>
        <p:spPr>
          <a:xfrm rot="5400000">
            <a:off x="8208384" y="38856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0" name="Google Shape;2380;p27"/>
          <p:cNvGrpSpPr/>
          <p:nvPr/>
        </p:nvGrpSpPr>
        <p:grpSpPr>
          <a:xfrm>
            <a:off x="5202992" y="4687341"/>
            <a:ext cx="1105976" cy="133969"/>
            <a:chOff x="8183182" y="663852"/>
            <a:chExt cx="1475028" cy="178673"/>
          </a:xfrm>
        </p:grpSpPr>
        <p:grpSp>
          <p:nvGrpSpPr>
            <p:cNvPr id="2381" name="Google Shape;2381;p27"/>
            <p:cNvGrpSpPr/>
            <p:nvPr/>
          </p:nvGrpSpPr>
          <p:grpSpPr>
            <a:xfrm>
              <a:off x="8183182" y="774425"/>
              <a:ext cx="1178025" cy="68100"/>
              <a:chOff x="2024450" y="204150"/>
              <a:chExt cx="1178025" cy="68100"/>
            </a:xfrm>
          </p:grpSpPr>
          <p:sp>
            <p:nvSpPr>
              <p:cNvPr id="2382" name="Google Shape;2382;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2" name="Google Shape;2392;p27"/>
            <p:cNvGrpSpPr/>
            <p:nvPr/>
          </p:nvGrpSpPr>
          <p:grpSpPr>
            <a:xfrm>
              <a:off x="8480185" y="663852"/>
              <a:ext cx="1178025" cy="68100"/>
              <a:chOff x="2024450" y="204150"/>
              <a:chExt cx="1178025" cy="68100"/>
            </a:xfrm>
          </p:grpSpPr>
          <p:sp>
            <p:nvSpPr>
              <p:cNvPr id="2393" name="Google Shape;239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03" name="Google Shape;2403;p27"/>
          <p:cNvSpPr/>
          <p:nvPr/>
        </p:nvSpPr>
        <p:spPr>
          <a:xfrm rot="10800000">
            <a:off x="8027645" y="21741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4" name="Google Shape;2404;p27"/>
          <p:cNvGrpSpPr/>
          <p:nvPr/>
        </p:nvGrpSpPr>
        <p:grpSpPr>
          <a:xfrm rot="-5400000">
            <a:off x="7172708" y="384980"/>
            <a:ext cx="1823016" cy="296643"/>
            <a:chOff x="7857346" y="3902355"/>
            <a:chExt cx="1823016" cy="296643"/>
          </a:xfrm>
        </p:grpSpPr>
        <p:sp>
          <p:nvSpPr>
            <p:cNvPr id="2405" name="Google Shape;2405;p2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27"/>
          <p:cNvGrpSpPr/>
          <p:nvPr/>
        </p:nvGrpSpPr>
        <p:grpSpPr>
          <a:xfrm>
            <a:off x="8267392" y="2926266"/>
            <a:ext cx="1105976" cy="133969"/>
            <a:chOff x="8183182" y="663852"/>
            <a:chExt cx="1475028" cy="178673"/>
          </a:xfrm>
        </p:grpSpPr>
        <p:grpSp>
          <p:nvGrpSpPr>
            <p:cNvPr id="2412" name="Google Shape;2412;p27"/>
            <p:cNvGrpSpPr/>
            <p:nvPr/>
          </p:nvGrpSpPr>
          <p:grpSpPr>
            <a:xfrm>
              <a:off x="8183182" y="774425"/>
              <a:ext cx="1178025" cy="68100"/>
              <a:chOff x="2024450" y="204150"/>
              <a:chExt cx="1178025" cy="68100"/>
            </a:xfrm>
          </p:grpSpPr>
          <p:sp>
            <p:nvSpPr>
              <p:cNvPr id="2413" name="Google Shape;2413;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27"/>
            <p:cNvGrpSpPr/>
            <p:nvPr/>
          </p:nvGrpSpPr>
          <p:grpSpPr>
            <a:xfrm>
              <a:off x="8480185" y="663852"/>
              <a:ext cx="1178025" cy="68100"/>
              <a:chOff x="2024450" y="204150"/>
              <a:chExt cx="1178025" cy="68100"/>
            </a:xfrm>
          </p:grpSpPr>
          <p:sp>
            <p:nvSpPr>
              <p:cNvPr id="2424" name="Google Shape;2424;p2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34" name="Google Shape;2434;p27"/>
          <p:cNvGrpSpPr/>
          <p:nvPr/>
        </p:nvGrpSpPr>
        <p:grpSpPr>
          <a:xfrm>
            <a:off x="2360001" y="376081"/>
            <a:ext cx="1252897" cy="51000"/>
            <a:chOff x="2915381" y="4104819"/>
            <a:chExt cx="1252897" cy="51000"/>
          </a:xfrm>
        </p:grpSpPr>
        <p:sp>
          <p:nvSpPr>
            <p:cNvPr id="2435" name="Google Shape;2435;p2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5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0" name="Google Shape;270;p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71" name="Google Shape;271;p4"/>
          <p:cNvGrpSpPr/>
          <p:nvPr/>
        </p:nvGrpSpPr>
        <p:grpSpPr>
          <a:xfrm rot="5400000" flipH="1">
            <a:off x="7845446" y="144030"/>
            <a:ext cx="1823016" cy="296643"/>
            <a:chOff x="7857346" y="3902355"/>
            <a:chExt cx="1823016" cy="296643"/>
          </a:xfrm>
        </p:grpSpPr>
        <p:sp>
          <p:nvSpPr>
            <p:cNvPr id="272" name="Google Shape;272;p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 name="Google Shape;306;p4"/>
          <p:cNvSpPr/>
          <p:nvPr/>
        </p:nvSpPr>
        <p:spPr>
          <a:xfrm>
            <a:off x="-1568655" y="3363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653"/>
        <p:cNvGrpSpPr/>
        <p:nvPr/>
      </p:nvGrpSpPr>
      <p:grpSpPr>
        <a:xfrm>
          <a:off x="0" y="0"/>
          <a:ext cx="0" cy="0"/>
          <a:chOff x="0" y="0"/>
          <a:chExt cx="0" cy="0"/>
        </a:xfrm>
      </p:grpSpPr>
      <p:sp>
        <p:nvSpPr>
          <p:cNvPr id="2654" name="Google Shape;2654;p3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8"/>
        <p:cNvGrpSpPr/>
        <p:nvPr/>
      </p:nvGrpSpPr>
      <p:grpSpPr>
        <a:xfrm>
          <a:off x="0" y="0"/>
          <a:ext cx="0" cy="0"/>
          <a:chOff x="0" y="0"/>
          <a:chExt cx="0" cy="0"/>
        </a:xfrm>
      </p:grpSpPr>
      <p:grpSp>
        <p:nvGrpSpPr>
          <p:cNvPr id="309" name="Google Shape;309;p5"/>
          <p:cNvGrpSpPr/>
          <p:nvPr/>
        </p:nvGrpSpPr>
        <p:grpSpPr>
          <a:xfrm>
            <a:off x="-24" y="-27"/>
            <a:ext cx="9143711" cy="5143338"/>
            <a:chOff x="597550" y="708125"/>
            <a:chExt cx="6449225" cy="4193850"/>
          </a:xfrm>
        </p:grpSpPr>
        <p:sp>
          <p:nvSpPr>
            <p:cNvPr id="310" name="Google Shape;310;p5"/>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5"/>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49" name="Google Shape;349;p5"/>
          <p:cNvSpPr txBox="1">
            <a:spLocks noGrp="1"/>
          </p:cNvSpPr>
          <p:nvPr>
            <p:ph type="title" idx="2"/>
          </p:nvPr>
        </p:nvSpPr>
        <p:spPr>
          <a:xfrm>
            <a:off x="1540500"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0" name="Google Shape;350;p5"/>
          <p:cNvSpPr txBox="1">
            <a:spLocks noGrp="1"/>
          </p:cNvSpPr>
          <p:nvPr>
            <p:ph type="subTitle" idx="1"/>
          </p:nvPr>
        </p:nvSpPr>
        <p:spPr>
          <a:xfrm>
            <a:off x="1540500" y="3299259"/>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1" name="Google Shape;351;p5"/>
          <p:cNvSpPr txBox="1">
            <a:spLocks noGrp="1"/>
          </p:cNvSpPr>
          <p:nvPr>
            <p:ph type="title" idx="3"/>
          </p:nvPr>
        </p:nvSpPr>
        <p:spPr>
          <a:xfrm>
            <a:off x="4987075" y="2903250"/>
            <a:ext cx="26220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52" name="Google Shape;352;p5"/>
          <p:cNvSpPr txBox="1">
            <a:spLocks noGrp="1"/>
          </p:cNvSpPr>
          <p:nvPr>
            <p:ph type="subTitle" idx="4"/>
          </p:nvPr>
        </p:nvSpPr>
        <p:spPr>
          <a:xfrm>
            <a:off x="4987075" y="3299258"/>
            <a:ext cx="2622000" cy="96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53" name="Google Shape;353;p5"/>
          <p:cNvGrpSpPr/>
          <p:nvPr/>
        </p:nvGrpSpPr>
        <p:grpSpPr>
          <a:xfrm>
            <a:off x="1062892" y="4807516"/>
            <a:ext cx="1548000" cy="68100"/>
            <a:chOff x="3980838" y="4076181"/>
            <a:chExt cx="1548000" cy="68100"/>
          </a:xfrm>
        </p:grpSpPr>
        <p:sp>
          <p:nvSpPr>
            <p:cNvPr id="354" name="Google Shape;354;p5"/>
            <p:cNvSpPr/>
            <p:nvPr/>
          </p:nvSpPr>
          <p:spPr>
            <a:xfrm>
              <a:off x="39808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41041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42274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3508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4741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5974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7207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48441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49674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09076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1408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37413"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0738" y="4076181"/>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 name="Google Shape;367;p5"/>
          <p:cNvGrpSpPr/>
          <p:nvPr/>
        </p:nvGrpSpPr>
        <p:grpSpPr>
          <a:xfrm rot="5400000" flipH="1">
            <a:off x="-531622" y="163274"/>
            <a:ext cx="1823016" cy="296643"/>
            <a:chOff x="7857346" y="3902355"/>
            <a:chExt cx="1823016" cy="296643"/>
          </a:xfrm>
        </p:grpSpPr>
        <p:sp>
          <p:nvSpPr>
            <p:cNvPr id="368" name="Google Shape;368;p5"/>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5"/>
          <p:cNvGrpSpPr/>
          <p:nvPr/>
        </p:nvGrpSpPr>
        <p:grpSpPr>
          <a:xfrm>
            <a:off x="4664363" y="4961113"/>
            <a:ext cx="1520982" cy="302065"/>
            <a:chOff x="5642557" y="-150670"/>
            <a:chExt cx="1520982" cy="302065"/>
          </a:xfrm>
        </p:grpSpPr>
        <p:sp>
          <p:nvSpPr>
            <p:cNvPr id="375" name="Google Shape;375;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5"/>
          <p:cNvGrpSpPr/>
          <p:nvPr/>
        </p:nvGrpSpPr>
        <p:grpSpPr>
          <a:xfrm>
            <a:off x="1557957" y="-107958"/>
            <a:ext cx="1520982" cy="302065"/>
            <a:chOff x="5642557" y="-150670"/>
            <a:chExt cx="1520982" cy="302065"/>
          </a:xfrm>
        </p:grpSpPr>
        <p:sp>
          <p:nvSpPr>
            <p:cNvPr id="381" name="Google Shape;381;p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5"/>
          <p:cNvGrpSpPr/>
          <p:nvPr/>
        </p:nvGrpSpPr>
        <p:grpSpPr>
          <a:xfrm>
            <a:off x="7855739" y="297302"/>
            <a:ext cx="883262" cy="242091"/>
            <a:chOff x="2300350" y="2601250"/>
            <a:chExt cx="2275275" cy="623625"/>
          </a:xfrm>
        </p:grpSpPr>
        <p:sp>
          <p:nvSpPr>
            <p:cNvPr id="387" name="Google Shape;387;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10800000">
            <a:off x="-214148" y="2709227"/>
            <a:ext cx="883262" cy="242091"/>
            <a:chOff x="2300350" y="2601250"/>
            <a:chExt cx="2275275" cy="623625"/>
          </a:xfrm>
        </p:grpSpPr>
        <p:sp>
          <p:nvSpPr>
            <p:cNvPr id="394" name="Google Shape;394;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5"/>
          <p:cNvSpPr/>
          <p:nvPr/>
        </p:nvSpPr>
        <p:spPr>
          <a:xfrm rot="5400000" flipH="1">
            <a:off x="8198089" y="410275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5"/>
          <p:cNvGrpSpPr/>
          <p:nvPr/>
        </p:nvGrpSpPr>
        <p:grpSpPr>
          <a:xfrm rot="10800000" flipH="1">
            <a:off x="8250449" y="4623928"/>
            <a:ext cx="883262" cy="242091"/>
            <a:chOff x="2300350" y="2601250"/>
            <a:chExt cx="2275275" cy="623625"/>
          </a:xfrm>
        </p:grpSpPr>
        <p:sp>
          <p:nvSpPr>
            <p:cNvPr id="402" name="Google Shape;402;p5"/>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8"/>
        <p:cNvGrpSpPr/>
        <p:nvPr/>
      </p:nvGrpSpPr>
      <p:grpSpPr>
        <a:xfrm>
          <a:off x="0" y="0"/>
          <a:ext cx="0" cy="0"/>
          <a:chOff x="0" y="0"/>
          <a:chExt cx="0" cy="0"/>
        </a:xfrm>
      </p:grpSpPr>
      <p:grpSp>
        <p:nvGrpSpPr>
          <p:cNvPr id="409" name="Google Shape;409;p6"/>
          <p:cNvGrpSpPr/>
          <p:nvPr/>
        </p:nvGrpSpPr>
        <p:grpSpPr>
          <a:xfrm>
            <a:off x="-24" y="-27"/>
            <a:ext cx="9143711" cy="5143338"/>
            <a:chOff x="597550" y="708125"/>
            <a:chExt cx="6449225" cy="4193850"/>
          </a:xfrm>
        </p:grpSpPr>
        <p:sp>
          <p:nvSpPr>
            <p:cNvPr id="410" name="Google Shape;410;p6"/>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6"/>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49" name="Google Shape;449;p6"/>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6"/>
          <p:cNvGrpSpPr/>
          <p:nvPr/>
        </p:nvGrpSpPr>
        <p:grpSpPr>
          <a:xfrm>
            <a:off x="494301" y="4792125"/>
            <a:ext cx="1252897" cy="51000"/>
            <a:chOff x="2915381" y="4104819"/>
            <a:chExt cx="1252897" cy="51000"/>
          </a:xfrm>
        </p:grpSpPr>
        <p:sp>
          <p:nvSpPr>
            <p:cNvPr id="451" name="Google Shape;451;p6"/>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 name="Google Shape;465;p6"/>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p6"/>
          <p:cNvGrpSpPr/>
          <p:nvPr/>
        </p:nvGrpSpPr>
        <p:grpSpPr>
          <a:xfrm rot="5400000">
            <a:off x="8520259" y="4079074"/>
            <a:ext cx="302065" cy="1520982"/>
            <a:chOff x="-108754" y="2690919"/>
            <a:chExt cx="302065" cy="1520982"/>
          </a:xfrm>
        </p:grpSpPr>
        <p:sp>
          <p:nvSpPr>
            <p:cNvPr id="467" name="Google Shape;467;p6"/>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 name="Google Shape;472;p6"/>
          <p:cNvGrpSpPr/>
          <p:nvPr/>
        </p:nvGrpSpPr>
        <p:grpSpPr>
          <a:xfrm rot="5400000">
            <a:off x="85100" y="1849625"/>
            <a:ext cx="98902" cy="553090"/>
            <a:chOff x="4898850" y="4820550"/>
            <a:chExt cx="98902" cy="553090"/>
          </a:xfrm>
        </p:grpSpPr>
        <p:sp>
          <p:nvSpPr>
            <p:cNvPr id="473" name="Google Shape;473;p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 name="Google Shape;478;p6"/>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 name="Google Shape;479;p6"/>
          <p:cNvGrpSpPr/>
          <p:nvPr/>
        </p:nvGrpSpPr>
        <p:grpSpPr>
          <a:xfrm rot="-5400000">
            <a:off x="-148234" y="322631"/>
            <a:ext cx="883262" cy="242091"/>
            <a:chOff x="2300350" y="2601250"/>
            <a:chExt cx="2275275" cy="623625"/>
          </a:xfrm>
        </p:grpSpPr>
        <p:sp>
          <p:nvSpPr>
            <p:cNvPr id="480" name="Google Shape;480;p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6"/>
          <p:cNvGrpSpPr/>
          <p:nvPr/>
        </p:nvGrpSpPr>
        <p:grpSpPr>
          <a:xfrm>
            <a:off x="1710357" y="-107958"/>
            <a:ext cx="1520982" cy="302065"/>
            <a:chOff x="5642557" y="-150670"/>
            <a:chExt cx="1520982" cy="302065"/>
          </a:xfrm>
        </p:grpSpPr>
        <p:sp>
          <p:nvSpPr>
            <p:cNvPr id="487" name="Google Shape;487;p6"/>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7"/>
          <p:cNvSpPr txBox="1">
            <a:spLocks noGrp="1"/>
          </p:cNvSpPr>
          <p:nvPr>
            <p:ph type="title"/>
          </p:nvPr>
        </p:nvSpPr>
        <p:spPr>
          <a:xfrm>
            <a:off x="4433200" y="1945637"/>
            <a:ext cx="399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3" name="Google Shape;533;p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7"/>
          <p:cNvSpPr/>
          <p:nvPr/>
        </p:nvSpPr>
        <p:spPr>
          <a:xfrm rot="5400000">
            <a:off x="5514970" y="-3900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rot="5400000">
            <a:off x="5794270" y="-869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4"/>
        <p:cNvGrpSpPr/>
        <p:nvPr/>
      </p:nvGrpSpPr>
      <p:grpSpPr>
        <a:xfrm>
          <a:off x="0" y="0"/>
          <a:ext cx="0" cy="0"/>
          <a:chOff x="0" y="0"/>
          <a:chExt cx="0" cy="0"/>
        </a:xfrm>
      </p:grpSpPr>
      <p:grpSp>
        <p:nvGrpSpPr>
          <p:cNvPr id="585" name="Google Shape;585;p8"/>
          <p:cNvGrpSpPr/>
          <p:nvPr/>
        </p:nvGrpSpPr>
        <p:grpSpPr>
          <a:xfrm>
            <a:off x="-24" y="-27"/>
            <a:ext cx="9143711" cy="5143338"/>
            <a:chOff x="597550" y="708125"/>
            <a:chExt cx="6449225" cy="4193850"/>
          </a:xfrm>
        </p:grpSpPr>
        <p:sp>
          <p:nvSpPr>
            <p:cNvPr id="586" name="Google Shape;586;p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 name="Google Shape;624;p8"/>
          <p:cNvSpPr txBox="1">
            <a:spLocks noGrp="1"/>
          </p:cNvSpPr>
          <p:nvPr>
            <p:ph type="title"/>
          </p:nvPr>
        </p:nvSpPr>
        <p:spPr>
          <a:xfrm>
            <a:off x="1182000" y="1320700"/>
            <a:ext cx="6780000" cy="25236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625" name="Google Shape;625;p8"/>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8"/>
          <p:cNvGrpSpPr/>
          <p:nvPr/>
        </p:nvGrpSpPr>
        <p:grpSpPr>
          <a:xfrm>
            <a:off x="-1414555" y="2830129"/>
            <a:ext cx="2297800" cy="347400"/>
            <a:chOff x="-1414555" y="2830129"/>
            <a:chExt cx="2297800" cy="347400"/>
          </a:xfrm>
        </p:grpSpPr>
        <p:sp>
          <p:nvSpPr>
            <p:cNvPr id="627" name="Google Shape;627;p8"/>
            <p:cNvSpPr/>
            <p:nvPr/>
          </p:nvSpPr>
          <p:spPr>
            <a:xfrm>
              <a:off x="-1414555" y="31094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1111455" y="28301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8"/>
          <p:cNvGrpSpPr/>
          <p:nvPr/>
        </p:nvGrpSpPr>
        <p:grpSpPr>
          <a:xfrm>
            <a:off x="8059521" y="3662080"/>
            <a:ext cx="1823016" cy="196994"/>
            <a:chOff x="7857346" y="4002005"/>
            <a:chExt cx="1823016" cy="196994"/>
          </a:xfrm>
        </p:grpSpPr>
        <p:sp>
          <p:nvSpPr>
            <p:cNvPr id="630" name="Google Shape;630;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8"/>
          <p:cNvSpPr/>
          <p:nvPr/>
        </p:nvSpPr>
        <p:spPr>
          <a:xfrm rot="10800000">
            <a:off x="7375212" y="40449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8"/>
          <p:cNvGrpSpPr/>
          <p:nvPr/>
        </p:nvGrpSpPr>
        <p:grpSpPr>
          <a:xfrm rot="-5400000" flipH="1">
            <a:off x="3660496" y="4907217"/>
            <a:ext cx="1823016" cy="296643"/>
            <a:chOff x="7857346" y="3902355"/>
            <a:chExt cx="1823016" cy="296643"/>
          </a:xfrm>
        </p:grpSpPr>
        <p:sp>
          <p:nvSpPr>
            <p:cNvPr id="635" name="Google Shape;635;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8"/>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rot="10800000">
            <a:off x="4395"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 name="Google Shape;644;p8"/>
          <p:cNvGrpSpPr/>
          <p:nvPr/>
        </p:nvGrpSpPr>
        <p:grpSpPr>
          <a:xfrm>
            <a:off x="7812807" y="1533337"/>
            <a:ext cx="1520982" cy="302065"/>
            <a:chOff x="5642557" y="-150670"/>
            <a:chExt cx="1520982" cy="302065"/>
          </a:xfrm>
        </p:grpSpPr>
        <p:sp>
          <p:nvSpPr>
            <p:cNvPr id="645" name="Google Shape;645;p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8"/>
          <p:cNvGrpSpPr/>
          <p:nvPr/>
        </p:nvGrpSpPr>
        <p:grpSpPr>
          <a:xfrm rot="5400000">
            <a:off x="424642" y="3926674"/>
            <a:ext cx="302065" cy="1520982"/>
            <a:chOff x="-108754" y="2690919"/>
            <a:chExt cx="302065" cy="1520982"/>
          </a:xfrm>
        </p:grpSpPr>
        <p:sp>
          <p:nvSpPr>
            <p:cNvPr id="651" name="Google Shape;651;p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8"/>
          <p:cNvSpPr/>
          <p:nvPr/>
        </p:nvSpPr>
        <p:spPr>
          <a:xfrm rot="-5400000" flipH="1">
            <a:off x="1059557"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8"/>
          <p:cNvGrpSpPr/>
          <p:nvPr/>
        </p:nvGrpSpPr>
        <p:grpSpPr>
          <a:xfrm>
            <a:off x="8327763" y="172353"/>
            <a:ext cx="883262" cy="242091"/>
            <a:chOff x="2300350" y="2601250"/>
            <a:chExt cx="2275275" cy="623625"/>
          </a:xfrm>
        </p:grpSpPr>
        <p:sp>
          <p:nvSpPr>
            <p:cNvPr id="658" name="Google Shape;658;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8"/>
          <p:cNvGrpSpPr/>
          <p:nvPr/>
        </p:nvGrpSpPr>
        <p:grpSpPr>
          <a:xfrm flipH="1">
            <a:off x="-248008" y="1713528"/>
            <a:ext cx="883262" cy="242091"/>
            <a:chOff x="2300350" y="2601250"/>
            <a:chExt cx="2275275" cy="623625"/>
          </a:xfrm>
        </p:grpSpPr>
        <p:sp>
          <p:nvSpPr>
            <p:cNvPr id="665" name="Google Shape;665;p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8"/>
          <p:cNvGrpSpPr/>
          <p:nvPr/>
        </p:nvGrpSpPr>
        <p:grpSpPr>
          <a:xfrm rot="-5400000">
            <a:off x="3666586" y="-57798"/>
            <a:ext cx="1823016" cy="296643"/>
            <a:chOff x="7857346" y="3902355"/>
            <a:chExt cx="1823016" cy="296643"/>
          </a:xfrm>
        </p:grpSpPr>
        <p:sp>
          <p:nvSpPr>
            <p:cNvPr id="672" name="Google Shape;672;p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9"/>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9" name="Google Shape;719;p9"/>
          <p:cNvSpPr txBox="1">
            <a:spLocks noGrp="1"/>
          </p:cNvSpPr>
          <p:nvPr>
            <p:ph type="title"/>
          </p:nvPr>
        </p:nvSpPr>
        <p:spPr>
          <a:xfrm>
            <a:off x="2399850" y="1723050"/>
            <a:ext cx="43443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9"/>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9"/>
          <p:cNvGrpSpPr/>
          <p:nvPr/>
        </p:nvGrpSpPr>
        <p:grpSpPr>
          <a:xfrm rot="10800000" flipH="1">
            <a:off x="7918521" y="1923880"/>
            <a:ext cx="1823016" cy="296643"/>
            <a:chOff x="7857346" y="3902355"/>
            <a:chExt cx="1823016" cy="296643"/>
          </a:xfrm>
        </p:grpSpPr>
        <p:sp>
          <p:nvSpPr>
            <p:cNvPr id="741" name="Google Shape;741;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80"/>
        <p:cNvGrpSpPr/>
        <p:nvPr/>
      </p:nvGrpSpPr>
      <p:grpSpPr>
        <a:xfrm>
          <a:off x="0" y="0"/>
          <a:ext cx="0" cy="0"/>
          <a:chOff x="0" y="0"/>
          <a:chExt cx="0" cy="0"/>
        </a:xfrm>
      </p:grpSpPr>
      <p:sp>
        <p:nvSpPr>
          <p:cNvPr id="781" name="Google Shape;781;p10"/>
          <p:cNvSpPr txBox="1">
            <a:spLocks noGrp="1"/>
          </p:cNvSpPr>
          <p:nvPr>
            <p:ph type="body" idx="1"/>
          </p:nvPr>
        </p:nvSpPr>
        <p:spPr>
          <a:xfrm>
            <a:off x="1109550" y="4079027"/>
            <a:ext cx="6924900" cy="4497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400"/>
              <a:buNone/>
              <a:defRPr sz="2400" b="1">
                <a:latin typeface="Exo"/>
                <a:ea typeface="Exo"/>
                <a:cs typeface="Exo"/>
                <a:sym typeface="Exo"/>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649"/>
        <p:cNvGrpSpPr/>
        <p:nvPr/>
      </p:nvGrpSpPr>
      <p:grpSpPr>
        <a:xfrm>
          <a:off x="0" y="0"/>
          <a:ext cx="0" cy="0"/>
          <a:chOff x="0" y="0"/>
          <a:chExt cx="0" cy="0"/>
        </a:xfrm>
      </p:grpSpPr>
      <p:sp>
        <p:nvSpPr>
          <p:cNvPr id="2650" name="Google Shape;2650;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651" name="Google Shape;2651;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 id="2147483677"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slide" Target="slide33.xml"/><Relationship Id="rId13" Type="http://schemas.openxmlformats.org/officeDocument/2006/relationships/slide" Target="slide38.xm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hyperlink" Target="https://storyset.com/?utm_source=slidesgo_template&amp;utm_medium=referral-link&amp;utm_campaign=slidesgo_contents_of_this_template&amp;utm_term=storyset&amp;utm_content=storyse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36.xml"/><Relationship Id="rId11" Type="http://schemas.openxmlformats.org/officeDocument/2006/relationships/slide" Target="slide37.xml"/><Relationship Id="rId5" Type="http://schemas.openxmlformats.org/officeDocument/2006/relationships/hyperlink" Target="http://bit.ly/33VAFh3" TargetMode="External"/><Relationship Id="rId10" Type="http://schemas.openxmlformats.org/officeDocument/2006/relationships/slide" Target="slide34.xml"/><Relationship Id="rId4" Type="http://schemas.openxmlformats.org/officeDocument/2006/relationships/hyperlink" Target="http://bit.ly/30B07Gq" TargetMode="External"/><Relationship Id="rId9" Type="http://schemas.openxmlformats.org/officeDocument/2006/relationships/slide" Target="slide29.xml"/><Relationship Id="rId14" Type="http://schemas.openxmlformats.org/officeDocument/2006/relationships/slide" Target="slide4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renzoe/Tugas_Besar_EL2008_Pemecahan_Masalah_dengan_C/blob/main/minimize.c"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8" Type="http://schemas.openxmlformats.org/officeDocument/2006/relationships/hyperlink" Target="https://www.tutorialspoint.com/cprogramming/c_return_arrays_from_function.htm" TargetMode="External"/><Relationship Id="rId3" Type="http://schemas.openxmlformats.org/officeDocument/2006/relationships/hyperlink" Target="https://sourceforge.net/projects/mini-qmc/" TargetMode="External"/><Relationship Id="rId7" Type="http://schemas.openxmlformats.org/officeDocument/2006/relationships/hyperlink" Target="https://www.javatpoint.com/c-program-to-convert-decimal-to-binary" TargetMode="Externa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hyperlink" Target="https://ecomputernotes.com/what-is-c/operator/boolean-operators" TargetMode="External"/><Relationship Id="rId5" Type="http://schemas.openxmlformats.org/officeDocument/2006/relationships/hyperlink" Target="https://www.geeksforgeeks.org/quine-mccluskey-method/" TargetMode="External"/><Relationship Id="rId10" Type="http://schemas.openxmlformats.org/officeDocument/2006/relationships/hyperlink" Target="https://www.geeksforgeeks.org/minimization-of-boolean-functions/" TargetMode="External"/><Relationship Id="rId4" Type="http://schemas.openxmlformats.org/officeDocument/2006/relationships/hyperlink" Target="https://www.tutorialspoint.com/digital_circuits/digital_circuits_quine_mccluskey_tabular_method.htm" TargetMode="External"/><Relationship Id="rId9" Type="http://schemas.openxmlformats.org/officeDocument/2006/relationships/hyperlink" Target="http://generalnote.com/C-Programm/Programs-on-Array/C-Program-to-insert-&amp;-Display-the-element-in-2D-Array.ph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19.jpeg"/><Relationship Id="rId4" Type="http://schemas.openxmlformats.org/officeDocument/2006/relationships/image" Target="../media/image1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8" Type="http://schemas.openxmlformats.org/officeDocument/2006/relationships/hyperlink" Target="https://www.freepik.com/free-photo/blue-shiny-optic-fiber_11382398.htm/?utm_source=slidesgo_template&amp;utm_medium=referral-link&amp;utm_campaign=sg_resources&amp;utm_content=freepik" TargetMode="External"/><Relationship Id="rId13" Type="http://schemas.openxmlformats.org/officeDocument/2006/relationships/hyperlink" Target="https://www.freepik.com/free-vector/flat-minimal-technology-landing-page-template_17195091.htm/?utm_source=slidesgo_template&amp;utm_medium=referral-link&amp;utm_campaign=sg_resources&amp;utm_content=freepik" TargetMode="External"/><Relationship Id="rId3" Type="http://schemas.openxmlformats.org/officeDocument/2006/relationships/hyperlink" Target="https://www.freepik.com/free-photo/laptop-with-blue-optical-fiber_11382733.htm/?utm_source=slidesgo_template&amp;utm_medium=referral-link&amp;utm_campaign=sg_resources&amp;utm_content=freepik" TargetMode="External"/><Relationship Id="rId7" Type="http://schemas.openxmlformats.org/officeDocument/2006/relationships/hyperlink" Target="https://www.freepik.com/free-photo/blue-optic-fiber-with-copy-space_11382401.htm/?utm_source=slidesgo_template&amp;utm_medium=referral-link&amp;utm_campaign=sg_resources&amp;utm_content=freepik" TargetMode="External"/><Relationship Id="rId12" Type="http://schemas.openxmlformats.org/officeDocument/2006/relationships/hyperlink" Target="https://www.freepik.com/free-vector/technology-future-banner_13704449.htm/?utm_source=slidesgo_template&amp;utm_medium=referral-link&amp;utm_campaign=sg_resources&amp;utm_content=freepik" TargetMode="External"/><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hyperlink" Target="https://www.freepik.com/free-photo/blue-optic-fiber-with-ethernet-cables-laptop_11382410.htm/?utm_source=slidesgo_template&amp;utm_medium=referral-link&amp;utm_campaign=sg_resources&amp;utm_content=freepik" TargetMode="External"/><Relationship Id="rId11" Type="http://schemas.openxmlformats.org/officeDocument/2006/relationships/hyperlink" Target="https://www.freepik.com/free-photo/businesspeople-meeting-office-working_13296738.htm/?utm_source=slidesgo_template&amp;utm_medium=referral-link&amp;utm_campaign=sg_resources&amp;utm_content=freepik" TargetMode="External"/><Relationship Id="rId5" Type="http://schemas.openxmlformats.org/officeDocument/2006/relationships/hyperlink" Target="https://www.freepik.com/free-photo/blue-luminous-optic-fiber_11382395.htm/?utm_source=slidesgo_template&amp;utm_medium=referral-link&amp;utm_campaign=sg_resources&amp;utm_content=freepik" TargetMode="External"/><Relationship Id="rId10" Type="http://schemas.openxmlformats.org/officeDocument/2006/relationships/hyperlink" Target="https://www.freepik.com/free-photo/group-young-people-working-together_7523091.htm/?utm_source=slidesgo_template&amp;utm_medium=referral-link&amp;utm_campaign=sg_resources&amp;utm_content=freepik" TargetMode="External"/><Relationship Id="rId4" Type="http://schemas.openxmlformats.org/officeDocument/2006/relationships/hyperlink" Target="https://www.freepik.com/free-photo/blue-optic-fiber-close-up_11382396.htm/?utm_source=slidesgo_template&amp;utm_medium=referral-link&amp;utm_campaign=sg_resources&amp;utm_content=freepik" TargetMode="External"/><Relationship Id="rId9" Type="http://schemas.openxmlformats.org/officeDocument/2006/relationships/hyperlink" Target="https://www.freepik.com/free-photo/blue-luminescent-optic-fiber_11382403.htm/?utm_source=slidesgo_template&amp;utm_medium=referral-link&amp;utm_campaign=sg_resources&amp;utm_content=freepik"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Exo?query=exo" TargetMode="External"/><Relationship Id="rId2" Type="http://schemas.openxmlformats.org/officeDocument/2006/relationships/notesSlide" Target="../notesSlides/notesSlide36.xml"/><Relationship Id="rId1" Type="http://schemas.openxmlformats.org/officeDocument/2006/relationships/slideLayout" Target="../slideLayouts/slideLayout30.xml"/><Relationship Id="rId4" Type="http://schemas.openxmlformats.org/officeDocument/2006/relationships/hyperlink" Target="https://fonts.google.com/specimen/PT+Sans?query=pt+s"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4.gif"/><Relationship Id="rId2" Type="http://schemas.openxmlformats.org/officeDocument/2006/relationships/notesSlide" Target="../notesSlides/notesSlide37.xml"/><Relationship Id="rId1" Type="http://schemas.openxmlformats.org/officeDocument/2006/relationships/slideLayout" Target="../slideLayouts/slideLayout3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2.gif"/><Relationship Id="rId4" Type="http://schemas.openxmlformats.org/officeDocument/2006/relationships/image" Target="../media/image20.gif"/><Relationship Id="rId9" Type="http://schemas.openxmlformats.org/officeDocument/2006/relationships/image" Target="../media/image21.gif"/></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p33"/>
          <p:cNvSpPr/>
          <p:nvPr/>
        </p:nvSpPr>
        <p:spPr>
          <a:xfrm>
            <a:off x="2130750" y="3329973"/>
            <a:ext cx="48825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3"/>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p>
            <a:pPr marL="0" indent="0"/>
            <a:r>
              <a:rPr lang="en" b="1"/>
              <a:t>EL2008 PEMECAHAN MASALAH DENGAN C</a:t>
            </a:r>
            <a:endParaRPr lang="en-US"/>
          </a:p>
        </p:txBody>
      </p:sp>
      <p:grpSp>
        <p:nvGrpSpPr>
          <p:cNvPr id="2661" name="Google Shape;2661;p33"/>
          <p:cNvGrpSpPr/>
          <p:nvPr/>
        </p:nvGrpSpPr>
        <p:grpSpPr>
          <a:xfrm rot="10800000">
            <a:off x="2130739" y="4336003"/>
            <a:ext cx="883262" cy="242091"/>
            <a:chOff x="2300350" y="2601250"/>
            <a:chExt cx="2275275" cy="623625"/>
          </a:xfrm>
        </p:grpSpPr>
        <p:sp>
          <p:nvSpPr>
            <p:cNvPr id="2662" name="Google Shape;2662;p3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5" name="Google Shape;2675;p33"/>
          <p:cNvGrpSpPr/>
          <p:nvPr/>
        </p:nvGrpSpPr>
        <p:grpSpPr>
          <a:xfrm rot="5400000">
            <a:off x="2421400" y="552075"/>
            <a:ext cx="98902" cy="553090"/>
            <a:chOff x="4898850" y="4820550"/>
            <a:chExt cx="98902" cy="553090"/>
          </a:xfrm>
        </p:grpSpPr>
        <p:sp>
          <p:nvSpPr>
            <p:cNvPr id="2676" name="Google Shape;2676;p3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1" name="Google Shape;2681;p33"/>
          <p:cNvGrpSpPr/>
          <p:nvPr/>
        </p:nvGrpSpPr>
        <p:grpSpPr>
          <a:xfrm>
            <a:off x="4505167" y="564628"/>
            <a:ext cx="1105976" cy="133969"/>
            <a:chOff x="8183182" y="663852"/>
            <a:chExt cx="1475028" cy="178673"/>
          </a:xfrm>
        </p:grpSpPr>
        <p:grpSp>
          <p:nvGrpSpPr>
            <p:cNvPr id="2682" name="Google Shape;2682;p33"/>
            <p:cNvGrpSpPr/>
            <p:nvPr/>
          </p:nvGrpSpPr>
          <p:grpSpPr>
            <a:xfrm>
              <a:off x="8183182" y="774425"/>
              <a:ext cx="1178025" cy="68100"/>
              <a:chOff x="2024450" y="204150"/>
              <a:chExt cx="1178025" cy="68100"/>
            </a:xfrm>
          </p:grpSpPr>
          <p:sp>
            <p:nvSpPr>
              <p:cNvPr id="2683" name="Google Shape;2683;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3" name="Google Shape;2693;p33"/>
            <p:cNvGrpSpPr/>
            <p:nvPr/>
          </p:nvGrpSpPr>
          <p:grpSpPr>
            <a:xfrm>
              <a:off x="8480185" y="663852"/>
              <a:ext cx="1178025" cy="68100"/>
              <a:chOff x="2024450" y="204150"/>
              <a:chExt cx="1178025" cy="68100"/>
            </a:xfrm>
          </p:grpSpPr>
          <p:sp>
            <p:nvSpPr>
              <p:cNvPr id="2694" name="Google Shape;2694;p3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04" name="Google Shape;2704;p33"/>
          <p:cNvGrpSpPr/>
          <p:nvPr/>
        </p:nvGrpSpPr>
        <p:grpSpPr>
          <a:xfrm>
            <a:off x="5447301" y="4536119"/>
            <a:ext cx="1252897" cy="51000"/>
            <a:chOff x="2915381" y="4104819"/>
            <a:chExt cx="1252897" cy="51000"/>
          </a:xfrm>
        </p:grpSpPr>
        <p:sp>
          <p:nvSpPr>
            <p:cNvPr id="2705" name="Google Shape;2705;p3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884049" y="1242892"/>
            <a:ext cx="7375902" cy="1724400"/>
          </a:xfrm>
          <a:prstGeom prst="rect">
            <a:avLst/>
          </a:prstGeom>
        </p:spPr>
        <p:txBody>
          <a:bodyPr spcFirstLastPara="1" wrap="square" lIns="91425" tIns="91425" rIns="91425" bIns="91425" anchor="ctr" anchorCtr="0">
            <a:noAutofit/>
          </a:bodyPr>
          <a:lstStyle/>
          <a:p>
            <a:r>
              <a:rPr lang="en" sz="5800">
                <a:solidFill>
                  <a:schemeClr val="accent2"/>
                </a:solidFill>
              </a:rPr>
              <a:t>Tugas Besar</a:t>
            </a:r>
            <a:r>
              <a:rPr lang="en" sz="7700"/>
              <a:t> </a:t>
            </a:r>
            <a:br>
              <a:rPr lang="en" sz="7700"/>
            </a:br>
            <a:r>
              <a:rPr lang="en" sz="5000"/>
              <a:t>LOGIC MINIMALIZATION</a:t>
            </a:r>
            <a:endParaRPr sz="5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66"/>
        <p:cNvGrpSpPr/>
        <p:nvPr/>
      </p:nvGrpSpPr>
      <p:grpSpPr>
        <a:xfrm>
          <a:off x="0" y="0"/>
          <a:ext cx="0" cy="0"/>
          <a:chOff x="0" y="0"/>
          <a:chExt cx="0" cy="0"/>
        </a:xfrm>
      </p:grpSpPr>
      <p:sp>
        <p:nvSpPr>
          <p:cNvPr id="4467" name="Google Shape;4467;p67"/>
          <p:cNvSpPr txBox="1">
            <a:spLocks noGrp="1"/>
          </p:cNvSpPr>
          <p:nvPr>
            <p:ph type="title"/>
          </p:nvPr>
        </p:nvSpPr>
        <p:spPr>
          <a:xfrm>
            <a:off x="1075638" y="1282288"/>
            <a:ext cx="3997800" cy="572700"/>
          </a:xfrm>
          <a:prstGeom prst="rect">
            <a:avLst/>
          </a:prstGeom>
        </p:spPr>
        <p:txBody>
          <a:bodyPr spcFirstLastPara="1" wrap="square" lIns="91425" tIns="91425" rIns="91425" bIns="91425" anchor="ctr" anchorCtr="0">
            <a:noAutofit/>
          </a:bodyPr>
          <a:lstStyle/>
          <a:p>
            <a:pPr algn="l"/>
            <a:r>
              <a:rPr lang="en"/>
              <a:t>Quine </a:t>
            </a:r>
            <a:r>
              <a:rPr lang="en">
                <a:solidFill>
                  <a:schemeClr val="accent2"/>
                </a:solidFill>
              </a:rPr>
              <a:t>McCluskey</a:t>
            </a:r>
            <a:br>
              <a:rPr lang="en">
                <a:solidFill>
                  <a:schemeClr val="accent2"/>
                </a:solidFill>
              </a:rPr>
            </a:br>
            <a:r>
              <a:rPr lang="en" sz="1200">
                <a:solidFill>
                  <a:schemeClr val="bg1"/>
                </a:solidFill>
              </a:rPr>
              <a:t>(</a:t>
            </a:r>
            <a:r>
              <a:rPr lang="en" sz="1200" err="1">
                <a:solidFill>
                  <a:schemeClr val="bg1"/>
                </a:solidFill>
              </a:rPr>
              <a:t>metode</a:t>
            </a:r>
            <a:r>
              <a:rPr lang="en" sz="1200">
                <a:solidFill>
                  <a:schemeClr val="bg1"/>
                </a:solidFill>
              </a:rPr>
              <a:t> </a:t>
            </a:r>
            <a:r>
              <a:rPr lang="en" sz="1200" err="1">
                <a:solidFill>
                  <a:schemeClr val="bg1"/>
                </a:solidFill>
              </a:rPr>
              <a:t>tabulasi</a:t>
            </a:r>
            <a:r>
              <a:rPr lang="en" sz="1200">
                <a:solidFill>
                  <a:schemeClr val="bg1"/>
                </a:solidFill>
              </a:rPr>
              <a:t>)</a:t>
            </a:r>
            <a:endParaRPr lang="en-US" sz="1200">
              <a:solidFill>
                <a:schemeClr val="bg1"/>
              </a:solidFill>
            </a:endParaRPr>
          </a:p>
        </p:txBody>
      </p:sp>
      <p:grpSp>
        <p:nvGrpSpPr>
          <p:cNvPr id="4477" name="Google Shape;4477;p67"/>
          <p:cNvGrpSpPr/>
          <p:nvPr/>
        </p:nvGrpSpPr>
        <p:grpSpPr>
          <a:xfrm>
            <a:off x="1812692" y="4302083"/>
            <a:ext cx="1105976" cy="133969"/>
            <a:chOff x="8183182" y="663852"/>
            <a:chExt cx="1475028" cy="178673"/>
          </a:xfrm>
        </p:grpSpPr>
        <p:grpSp>
          <p:nvGrpSpPr>
            <p:cNvPr id="4478" name="Google Shape;4478;p67"/>
            <p:cNvGrpSpPr/>
            <p:nvPr/>
          </p:nvGrpSpPr>
          <p:grpSpPr>
            <a:xfrm>
              <a:off x="8183182" y="774425"/>
              <a:ext cx="1178025" cy="68100"/>
              <a:chOff x="2024450" y="204150"/>
              <a:chExt cx="1178025" cy="68100"/>
            </a:xfrm>
          </p:grpSpPr>
          <p:sp>
            <p:nvSpPr>
              <p:cNvPr id="4479" name="Google Shape;4479;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67"/>
            <p:cNvGrpSpPr/>
            <p:nvPr/>
          </p:nvGrpSpPr>
          <p:grpSpPr>
            <a:xfrm>
              <a:off x="8480185" y="663852"/>
              <a:ext cx="1178025" cy="68100"/>
              <a:chOff x="2024450" y="204150"/>
              <a:chExt cx="1178025" cy="68100"/>
            </a:xfrm>
          </p:grpSpPr>
          <p:sp>
            <p:nvSpPr>
              <p:cNvPr id="4490" name="Google Shape;449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0" name="Google Shape;4500;p67"/>
          <p:cNvGrpSpPr/>
          <p:nvPr/>
        </p:nvGrpSpPr>
        <p:grpSpPr>
          <a:xfrm>
            <a:off x="6359589" y="3754153"/>
            <a:ext cx="883262" cy="242091"/>
            <a:chOff x="2300350" y="2601250"/>
            <a:chExt cx="2275275" cy="623625"/>
          </a:xfrm>
        </p:grpSpPr>
        <p:sp>
          <p:nvSpPr>
            <p:cNvPr id="4501" name="Google Shape;4501;p6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67"/>
          <p:cNvGrpSpPr/>
          <p:nvPr/>
        </p:nvGrpSpPr>
        <p:grpSpPr>
          <a:xfrm>
            <a:off x="8419792" y="3307266"/>
            <a:ext cx="1105976" cy="133969"/>
            <a:chOff x="8183182" y="663852"/>
            <a:chExt cx="1475028" cy="178673"/>
          </a:xfrm>
        </p:grpSpPr>
        <p:grpSp>
          <p:nvGrpSpPr>
            <p:cNvPr id="4508" name="Google Shape;4508;p67"/>
            <p:cNvGrpSpPr/>
            <p:nvPr/>
          </p:nvGrpSpPr>
          <p:grpSpPr>
            <a:xfrm>
              <a:off x="8183182" y="774425"/>
              <a:ext cx="1178025" cy="68100"/>
              <a:chOff x="2024450" y="204150"/>
              <a:chExt cx="1178025" cy="68100"/>
            </a:xfrm>
          </p:grpSpPr>
          <p:sp>
            <p:nvSpPr>
              <p:cNvPr id="4509" name="Google Shape;4509;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7"/>
            <p:cNvGrpSpPr/>
            <p:nvPr/>
          </p:nvGrpSpPr>
          <p:grpSpPr>
            <a:xfrm>
              <a:off x="8480185" y="663852"/>
              <a:ext cx="1178025" cy="68100"/>
              <a:chOff x="2024450" y="204150"/>
              <a:chExt cx="1178025" cy="68100"/>
            </a:xfrm>
          </p:grpSpPr>
          <p:sp>
            <p:nvSpPr>
              <p:cNvPr id="4520" name="Google Shape;452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4468;p67">
            <a:extLst>
              <a:ext uri="{FF2B5EF4-FFF2-40B4-BE49-F238E27FC236}">
                <a16:creationId xmlns:a16="http://schemas.microsoft.com/office/drawing/2014/main" id="{BC395533-661F-4DA6-428D-9C752113C6A7}"/>
              </a:ext>
            </a:extLst>
          </p:cNvPr>
          <p:cNvSpPr txBox="1">
            <a:spLocks/>
          </p:cNvSpPr>
          <p:nvPr/>
        </p:nvSpPr>
        <p:spPr>
          <a:xfrm>
            <a:off x="1044341" y="2283881"/>
            <a:ext cx="7059407" cy="13647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lgn="l"/>
            <a:r>
              <a:rPr lang="en" err="1"/>
              <a:t>Merupakan</a:t>
            </a:r>
            <a:r>
              <a:rPr lang="en"/>
              <a:t> </a:t>
            </a:r>
            <a:r>
              <a:rPr lang="en" b="1" err="1"/>
              <a:t>menurunan</a:t>
            </a:r>
            <a:r>
              <a:rPr lang="en" b="1"/>
              <a:t> </a:t>
            </a:r>
            <a:r>
              <a:rPr lang="en" b="1" err="1"/>
              <a:t>metode</a:t>
            </a:r>
            <a:r>
              <a:rPr lang="en" b="1"/>
              <a:t> K-Maps</a:t>
            </a:r>
            <a:r>
              <a:rPr lang="en"/>
              <a:t> </a:t>
            </a:r>
            <a:r>
              <a:rPr lang="en" err="1"/>
              <a:t>untuk</a:t>
            </a:r>
            <a:r>
              <a:rPr lang="en"/>
              <a:t> </a:t>
            </a:r>
            <a:r>
              <a:rPr lang="en" err="1"/>
              <a:t>menyelesaikan</a:t>
            </a:r>
            <a:r>
              <a:rPr lang="en"/>
              <a:t> </a:t>
            </a:r>
            <a:r>
              <a:rPr lang="en" err="1"/>
              <a:t>fungsi</a:t>
            </a:r>
            <a:r>
              <a:rPr lang="en"/>
              <a:t> </a:t>
            </a:r>
            <a:r>
              <a:rPr lang="en" err="1"/>
              <a:t>ekspresi</a:t>
            </a:r>
            <a:r>
              <a:rPr lang="en"/>
              <a:t> </a:t>
            </a:r>
            <a:r>
              <a:rPr lang="en" err="1"/>
              <a:t>aljabar</a:t>
            </a:r>
            <a:r>
              <a:rPr lang="en"/>
              <a:t> Boolean yang </a:t>
            </a:r>
            <a:r>
              <a:rPr lang="en" err="1"/>
              <a:t>lebih</a:t>
            </a:r>
            <a:r>
              <a:rPr lang="en"/>
              <a:t> </a:t>
            </a:r>
            <a:r>
              <a:rPr lang="en" err="1"/>
              <a:t>besar</a:t>
            </a:r>
            <a:r>
              <a:rPr lang="en"/>
              <a:t>.</a:t>
            </a:r>
            <a:endParaRPr lang="en-US"/>
          </a:p>
          <a:p>
            <a:pPr marL="0" indent="0" algn="l"/>
            <a:endParaRPr lang="en"/>
          </a:p>
          <a:p>
            <a:pPr marL="0" indent="0" algn="l"/>
            <a:r>
              <a:rPr lang="en"/>
              <a:t>Metode </a:t>
            </a:r>
            <a:r>
              <a:rPr lang="en" err="1"/>
              <a:t>tabulasi</a:t>
            </a:r>
            <a:r>
              <a:rPr lang="en"/>
              <a:t> </a:t>
            </a:r>
            <a:r>
              <a:rPr lang="en" err="1"/>
              <a:t>menggunakan</a:t>
            </a:r>
            <a:r>
              <a:rPr lang="en"/>
              <a:t> </a:t>
            </a:r>
            <a:r>
              <a:rPr lang="en" err="1"/>
              <a:t>tahap-tahap</a:t>
            </a:r>
            <a:r>
              <a:rPr lang="en"/>
              <a:t> </a:t>
            </a:r>
            <a:r>
              <a:rPr lang="en" err="1"/>
              <a:t>penyederhanaan</a:t>
            </a:r>
            <a:r>
              <a:rPr lang="en"/>
              <a:t> yang </a:t>
            </a:r>
            <a:r>
              <a:rPr lang="en" err="1"/>
              <a:t>jelas</a:t>
            </a:r>
            <a:r>
              <a:rPr lang="en"/>
              <a:t> dan </a:t>
            </a:r>
            <a:r>
              <a:rPr lang="en" err="1"/>
              <a:t>teratur</a:t>
            </a:r>
            <a:r>
              <a:rPr lang="en"/>
              <a:t> </a:t>
            </a:r>
          </a:p>
          <a:p>
            <a:pPr marL="0" indent="0" algn="l"/>
            <a:r>
              <a:rPr lang="en" err="1"/>
              <a:t>dalam</a:t>
            </a:r>
            <a:r>
              <a:rPr lang="en"/>
              <a:t> </a:t>
            </a:r>
            <a:r>
              <a:rPr lang="en" err="1"/>
              <a:t>penyederhanaan</a:t>
            </a:r>
            <a:r>
              <a:rPr lang="en"/>
              <a:t> </a:t>
            </a:r>
            <a:r>
              <a:rPr lang="en" err="1"/>
              <a:t>suatu</a:t>
            </a:r>
            <a:r>
              <a:rPr lang="en"/>
              <a:t> </a:t>
            </a:r>
            <a:r>
              <a:rPr lang="en" err="1"/>
              <a:t>fungsi</a:t>
            </a:r>
            <a:r>
              <a:rPr lang="en"/>
              <a:t> </a:t>
            </a:r>
            <a:r>
              <a:rPr lang="en" err="1"/>
              <a:t>aljabar</a:t>
            </a:r>
            <a:r>
              <a:rPr lang="en"/>
              <a:t>. </a:t>
            </a:r>
          </a:p>
          <a:p>
            <a:pPr marL="0" indent="0" algn="l"/>
            <a:endParaRPr lang="en"/>
          </a:p>
        </p:txBody>
      </p:sp>
    </p:spTree>
    <p:extLst>
      <p:ext uri="{BB962C8B-B14F-4D97-AF65-F5344CB8AC3E}">
        <p14:creationId xmlns:p14="http://schemas.microsoft.com/office/powerpoint/2010/main" val="2846880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2"/>
        <p:cNvGrpSpPr/>
        <p:nvPr/>
      </p:nvGrpSpPr>
      <p:grpSpPr>
        <a:xfrm>
          <a:off x="0" y="0"/>
          <a:ext cx="0" cy="0"/>
          <a:chOff x="0" y="0"/>
          <a:chExt cx="0" cy="0"/>
        </a:xfrm>
      </p:grpSpPr>
      <p:sp>
        <p:nvSpPr>
          <p:cNvPr id="4203" name="Google Shape;4203;p62"/>
          <p:cNvSpPr txBox="1">
            <a:spLocks noGrp="1"/>
          </p:cNvSpPr>
          <p:nvPr>
            <p:ph type="title"/>
          </p:nvPr>
        </p:nvSpPr>
        <p:spPr>
          <a:xfrm>
            <a:off x="713100" y="531463"/>
            <a:ext cx="7717800" cy="572700"/>
          </a:xfrm>
          <a:prstGeom prst="rect">
            <a:avLst/>
          </a:prstGeom>
        </p:spPr>
        <p:txBody>
          <a:bodyPr spcFirstLastPara="1" wrap="square" lIns="91425" tIns="91425" rIns="91425" bIns="91425" anchor="ctr" anchorCtr="0">
            <a:noAutofit/>
          </a:bodyPr>
          <a:lstStyle/>
          <a:p>
            <a:r>
              <a:rPr lang="en"/>
              <a:t>THE </a:t>
            </a:r>
            <a:r>
              <a:rPr lang="en">
                <a:solidFill>
                  <a:schemeClr val="accent2"/>
                </a:solidFill>
              </a:rPr>
              <a:t>PROCESS</a:t>
            </a:r>
            <a:endParaRPr>
              <a:solidFill>
                <a:schemeClr val="accent2"/>
              </a:solidFill>
            </a:endParaRPr>
          </a:p>
        </p:txBody>
      </p:sp>
      <p:grpSp>
        <p:nvGrpSpPr>
          <p:cNvPr id="4207" name="Google Shape;4207;p62"/>
          <p:cNvGrpSpPr/>
          <p:nvPr/>
        </p:nvGrpSpPr>
        <p:grpSpPr>
          <a:xfrm>
            <a:off x="1732453" y="3489576"/>
            <a:ext cx="2385610" cy="1083985"/>
            <a:chOff x="2375390" y="3479371"/>
            <a:chExt cx="2385610" cy="1083985"/>
          </a:xfrm>
        </p:grpSpPr>
        <p:sp>
          <p:nvSpPr>
            <p:cNvPr id="4208" name="Google Shape;4208;p62"/>
            <p:cNvSpPr/>
            <p:nvPr/>
          </p:nvSpPr>
          <p:spPr>
            <a:xfrm>
              <a:off x="2681550" y="34793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algn="ctr"/>
              <a:r>
                <a:rPr lang="en" sz="1800" b="1">
                  <a:solidFill>
                    <a:schemeClr val="lt1"/>
                  </a:solidFill>
                  <a:latin typeface="Exo"/>
                  <a:ea typeface="Exo"/>
                  <a:cs typeface="Exo"/>
                  <a:sym typeface="Exo"/>
                </a:rPr>
                <a:t>1</a:t>
              </a:r>
              <a:endParaRPr sz="1800" b="1">
                <a:solidFill>
                  <a:schemeClr val="lt1"/>
                </a:solidFill>
                <a:latin typeface="Exo"/>
                <a:ea typeface="Exo"/>
                <a:cs typeface="Exo"/>
                <a:sym typeface="Exo"/>
              </a:endParaRPr>
            </a:p>
          </p:txBody>
        </p:sp>
        <p:sp>
          <p:nvSpPr>
            <p:cNvPr id="4209" name="Google Shape;4209;p62"/>
            <p:cNvSpPr txBox="1"/>
            <p:nvPr/>
          </p:nvSpPr>
          <p:spPr>
            <a:xfrm>
              <a:off x="2375390" y="3938371"/>
              <a:ext cx="2385610" cy="624985"/>
            </a:xfrm>
            <a:prstGeom prst="rect">
              <a:avLst/>
            </a:prstGeom>
            <a:noFill/>
            <a:ln>
              <a:noFill/>
            </a:ln>
          </p:spPr>
          <p:txBody>
            <a:bodyPr spcFirstLastPara="1" wrap="square" lIns="91425" tIns="91425" rIns="91425" bIns="91425" anchor="ctr" anchorCtr="0">
              <a:noAutofit/>
            </a:bodyPr>
            <a:lstStyle/>
            <a:p>
              <a:pPr algn="ctr"/>
              <a:r>
                <a:rPr lang="en" b="1">
                  <a:solidFill>
                    <a:schemeClr val="lt1"/>
                  </a:solidFill>
                  <a:latin typeface="PT Sans"/>
                  <a:sym typeface="PT Sans"/>
                </a:rPr>
                <a:t>Susun </a:t>
              </a:r>
              <a:r>
                <a:rPr lang="en" b="1" err="1">
                  <a:solidFill>
                    <a:schemeClr val="lt1"/>
                  </a:solidFill>
                  <a:latin typeface="PT Sans"/>
                  <a:sym typeface="PT Sans"/>
                </a:rPr>
                <a:t>Minterms</a:t>
              </a:r>
              <a:endParaRPr lang="en" b="1" err="1">
                <a:solidFill>
                  <a:schemeClr val="lt1"/>
                </a:solidFill>
                <a:latin typeface="PT Sans"/>
              </a:endParaRPr>
            </a:p>
          </p:txBody>
        </p:sp>
      </p:grpSp>
      <p:grpSp>
        <p:nvGrpSpPr>
          <p:cNvPr id="4210" name="Google Shape;4210;p62"/>
          <p:cNvGrpSpPr/>
          <p:nvPr/>
        </p:nvGrpSpPr>
        <p:grpSpPr>
          <a:xfrm>
            <a:off x="4023888" y="2651376"/>
            <a:ext cx="1793700" cy="1114602"/>
            <a:chOff x="4666825" y="2641171"/>
            <a:chExt cx="1793700" cy="1114602"/>
          </a:xfrm>
        </p:grpSpPr>
        <p:sp>
          <p:nvSpPr>
            <p:cNvPr id="4211" name="Google Shape;4211;p62"/>
            <p:cNvSpPr/>
            <p:nvPr/>
          </p:nvSpPr>
          <p:spPr>
            <a:xfrm>
              <a:off x="4666825" y="26411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a:solidFill>
                    <a:schemeClr val="lt1"/>
                  </a:solidFill>
                  <a:latin typeface="Exo"/>
                  <a:ea typeface="Exo"/>
                  <a:cs typeface="Exo"/>
                  <a:sym typeface="Exo"/>
                </a:rPr>
                <a:t>2</a:t>
              </a:r>
              <a:endParaRPr lang="en-US">
                <a:solidFill>
                  <a:schemeClr val="lt1"/>
                </a:solidFill>
              </a:endParaRPr>
            </a:p>
          </p:txBody>
        </p:sp>
        <p:sp>
          <p:nvSpPr>
            <p:cNvPr id="4212" name="Google Shape;4212;p62"/>
            <p:cNvSpPr txBox="1"/>
            <p:nvPr/>
          </p:nvSpPr>
          <p:spPr>
            <a:xfrm>
              <a:off x="4666825" y="3294073"/>
              <a:ext cx="1793700" cy="461700"/>
            </a:xfrm>
            <a:prstGeom prst="rect">
              <a:avLst/>
            </a:prstGeom>
            <a:noFill/>
            <a:ln>
              <a:noFill/>
            </a:ln>
          </p:spPr>
          <p:txBody>
            <a:bodyPr spcFirstLastPara="1" wrap="square" lIns="91425" tIns="91425" rIns="91425" bIns="91425" anchor="ctr" anchorCtr="0">
              <a:noAutofit/>
            </a:bodyPr>
            <a:lstStyle/>
            <a:p>
              <a:pPr algn="ctr"/>
              <a:r>
                <a:rPr lang="en-ID" b="1" err="1">
                  <a:solidFill>
                    <a:schemeClr val="bg1"/>
                  </a:solidFill>
                  <a:sym typeface="PT Sans"/>
                </a:rPr>
                <a:t>Bandingkan</a:t>
              </a:r>
              <a:r>
                <a:rPr lang="en-ID" b="1">
                  <a:solidFill>
                    <a:schemeClr val="bg1"/>
                  </a:solidFill>
                  <a:sym typeface="PT Sans"/>
                </a:rPr>
                <a:t> Ingroup </a:t>
              </a:r>
              <a:r>
                <a:rPr lang="en-ID" b="1" err="1">
                  <a:solidFill>
                    <a:schemeClr val="bg1"/>
                  </a:solidFill>
                  <a:sym typeface="PT Sans"/>
                </a:rPr>
                <a:t>Minterms</a:t>
              </a:r>
              <a:endParaRPr lang="en-US" err="1">
                <a:solidFill>
                  <a:schemeClr val="bg1"/>
                </a:solidFill>
              </a:endParaRPr>
            </a:p>
          </p:txBody>
        </p:sp>
      </p:grpSp>
      <p:grpSp>
        <p:nvGrpSpPr>
          <p:cNvPr id="4213" name="Google Shape;4213;p62"/>
          <p:cNvGrpSpPr/>
          <p:nvPr/>
        </p:nvGrpSpPr>
        <p:grpSpPr>
          <a:xfrm>
            <a:off x="5727948" y="3489576"/>
            <a:ext cx="2345545" cy="1028423"/>
            <a:chOff x="6370886" y="3479371"/>
            <a:chExt cx="2345545" cy="1028423"/>
          </a:xfrm>
        </p:grpSpPr>
        <p:sp>
          <p:nvSpPr>
            <p:cNvPr id="4214" name="Google Shape;4214;p62"/>
            <p:cNvSpPr/>
            <p:nvPr/>
          </p:nvSpPr>
          <p:spPr>
            <a:xfrm>
              <a:off x="6652100" y="34793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a:solidFill>
                    <a:schemeClr val="lt1"/>
                  </a:solidFill>
                  <a:latin typeface="Exo"/>
                  <a:ea typeface="Exo"/>
                  <a:cs typeface="Exo"/>
                  <a:sym typeface="Exo"/>
                </a:rPr>
                <a:t>3</a:t>
              </a:r>
              <a:endParaRPr lang="en-US">
                <a:solidFill>
                  <a:schemeClr val="lt1"/>
                </a:solidFill>
              </a:endParaRPr>
            </a:p>
          </p:txBody>
        </p:sp>
        <p:sp>
          <p:nvSpPr>
            <p:cNvPr id="4215" name="Google Shape;4215;p62"/>
            <p:cNvSpPr txBox="1"/>
            <p:nvPr/>
          </p:nvSpPr>
          <p:spPr>
            <a:xfrm>
              <a:off x="6370886" y="4056677"/>
              <a:ext cx="2345545" cy="451117"/>
            </a:xfrm>
            <a:prstGeom prst="rect">
              <a:avLst/>
            </a:prstGeom>
            <a:noFill/>
            <a:ln>
              <a:noFill/>
            </a:ln>
          </p:spPr>
          <p:txBody>
            <a:bodyPr spcFirstLastPara="1" wrap="square" lIns="91425" tIns="91425" rIns="91425" bIns="91425" anchor="ctr" anchorCtr="0">
              <a:noAutofit/>
            </a:bodyPr>
            <a:lstStyle/>
            <a:p>
              <a:pPr algn="ctr"/>
              <a:r>
                <a:rPr lang="en" b="1" i="1">
                  <a:solidFill>
                    <a:schemeClr val="bg1"/>
                  </a:solidFill>
                  <a:sym typeface="PT Sans"/>
                </a:rPr>
                <a:t>Repeat step </a:t>
              </a:r>
              <a:r>
                <a:rPr lang="en" b="1">
                  <a:solidFill>
                    <a:schemeClr val="bg1"/>
                  </a:solidFill>
                  <a:sym typeface="PT Sans"/>
                </a:rPr>
                <a:t>2 </a:t>
              </a:r>
              <a:r>
                <a:rPr lang="en" b="1" err="1">
                  <a:solidFill>
                    <a:schemeClr val="bg1"/>
                  </a:solidFill>
                  <a:sym typeface="PT Sans"/>
                </a:rPr>
                <a:t>sampai</a:t>
              </a:r>
              <a:r>
                <a:rPr lang="en" b="1">
                  <a:solidFill>
                    <a:schemeClr val="bg1"/>
                  </a:solidFill>
                  <a:sym typeface="PT Sans"/>
                </a:rPr>
                <a:t> </a:t>
              </a:r>
              <a:r>
                <a:rPr lang="en" b="1" err="1">
                  <a:solidFill>
                    <a:schemeClr val="bg1"/>
                  </a:solidFill>
                  <a:sym typeface="PT Sans"/>
                </a:rPr>
                <a:t>implikan</a:t>
              </a:r>
              <a:r>
                <a:rPr lang="en" b="1">
                  <a:solidFill>
                    <a:schemeClr val="bg1"/>
                  </a:solidFill>
                  <a:sym typeface="PT Sans"/>
                </a:rPr>
                <a:t> prima</a:t>
              </a:r>
              <a:endParaRPr lang="en-US" b="1">
                <a:solidFill>
                  <a:schemeClr val="bg1"/>
                </a:solidFill>
              </a:endParaRPr>
            </a:p>
          </p:txBody>
        </p:sp>
      </p:grpSp>
      <p:sp>
        <p:nvSpPr>
          <p:cNvPr id="4217" name="Google Shape;4217;p62"/>
          <p:cNvSpPr/>
          <p:nvPr/>
        </p:nvSpPr>
        <p:spPr>
          <a:xfrm>
            <a:off x="2427113" y="2220530"/>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2"/>
          <p:cNvSpPr/>
          <p:nvPr/>
        </p:nvSpPr>
        <p:spPr>
          <a:xfrm>
            <a:off x="4412387" y="1382330"/>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2"/>
          <p:cNvSpPr/>
          <p:nvPr/>
        </p:nvSpPr>
        <p:spPr>
          <a:xfrm>
            <a:off x="6397662" y="2220530"/>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0" name="Google Shape;4220;p62"/>
          <p:cNvCxnSpPr>
            <a:cxnSpLocks/>
          </p:cNvCxnSpPr>
          <p:nvPr/>
        </p:nvCxnSpPr>
        <p:spPr>
          <a:xfrm>
            <a:off x="1458537" y="1890680"/>
            <a:ext cx="968700" cy="838200"/>
          </a:xfrm>
          <a:prstGeom prst="bentConnector3">
            <a:avLst>
              <a:gd name="adj1" fmla="val 49994"/>
            </a:avLst>
          </a:prstGeom>
          <a:noFill/>
          <a:ln w="19050" cap="flat" cmpd="sng">
            <a:solidFill>
              <a:schemeClr val="accent2"/>
            </a:solidFill>
            <a:prstDash val="solid"/>
            <a:round/>
            <a:headEnd type="none" w="med" len="med"/>
            <a:tailEnd type="none" w="med" len="med"/>
          </a:ln>
        </p:spPr>
      </p:cxnSp>
      <p:grpSp>
        <p:nvGrpSpPr>
          <p:cNvPr id="4229" name="Google Shape;4229;p62"/>
          <p:cNvGrpSpPr/>
          <p:nvPr/>
        </p:nvGrpSpPr>
        <p:grpSpPr>
          <a:xfrm>
            <a:off x="6662938" y="2469605"/>
            <a:ext cx="481385" cy="484630"/>
            <a:chOff x="2620884" y="2735942"/>
            <a:chExt cx="402900" cy="416492"/>
          </a:xfrm>
        </p:grpSpPr>
        <p:sp>
          <p:nvSpPr>
            <p:cNvPr id="4230" name="Google Shape;4230;p62"/>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2"/>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2"/>
          <p:cNvGrpSpPr/>
          <p:nvPr/>
        </p:nvGrpSpPr>
        <p:grpSpPr>
          <a:xfrm>
            <a:off x="2694824" y="2488668"/>
            <a:ext cx="481411" cy="480423"/>
            <a:chOff x="5439998" y="2736800"/>
            <a:chExt cx="417348" cy="416492"/>
          </a:xfrm>
        </p:grpSpPr>
        <p:sp>
          <p:nvSpPr>
            <p:cNvPr id="4233" name="Google Shape;4233;p62"/>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2"/>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2"/>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2"/>
          <p:cNvGrpSpPr/>
          <p:nvPr/>
        </p:nvGrpSpPr>
        <p:grpSpPr>
          <a:xfrm>
            <a:off x="4680089" y="1662761"/>
            <a:ext cx="481434" cy="481434"/>
            <a:chOff x="6856386" y="3407083"/>
            <a:chExt cx="416502" cy="416501"/>
          </a:xfrm>
        </p:grpSpPr>
        <p:sp>
          <p:nvSpPr>
            <p:cNvPr id="4237" name="Google Shape;4237;p62"/>
            <p:cNvSpPr/>
            <p:nvPr/>
          </p:nvSpPr>
          <p:spPr>
            <a:xfrm>
              <a:off x="6910889" y="3738363"/>
              <a:ext cx="24748" cy="23889"/>
            </a:xfrm>
            <a:custGeom>
              <a:avLst/>
              <a:gdLst/>
              <a:ahLst/>
              <a:cxnLst/>
              <a:rect l="l" t="t" r="r" b="b"/>
              <a:pathLst>
                <a:path w="692" h="668" extrusionOk="0">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2"/>
            <p:cNvSpPr/>
            <p:nvPr/>
          </p:nvSpPr>
          <p:spPr>
            <a:xfrm>
              <a:off x="6910889" y="3590194"/>
              <a:ext cx="24748" cy="24712"/>
            </a:xfrm>
            <a:custGeom>
              <a:avLst/>
              <a:gdLst/>
              <a:ahLst/>
              <a:cxnLst/>
              <a:rect l="l" t="t" r="r" b="b"/>
              <a:pathLst>
                <a:path w="692" h="691" extrusionOk="0">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2"/>
            <p:cNvSpPr/>
            <p:nvPr/>
          </p:nvSpPr>
          <p:spPr>
            <a:xfrm>
              <a:off x="6995220" y="3664260"/>
              <a:ext cx="23854" cy="23889"/>
            </a:xfrm>
            <a:custGeom>
              <a:avLst/>
              <a:gdLst/>
              <a:ahLst/>
              <a:cxnLst/>
              <a:rect l="l" t="t" r="r" b="b"/>
              <a:pathLst>
                <a:path w="667" h="668" extrusionOk="0">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2"/>
            <p:cNvSpPr/>
            <p:nvPr/>
          </p:nvSpPr>
          <p:spPr>
            <a:xfrm>
              <a:off x="6935602" y="3614870"/>
              <a:ext cx="143086" cy="123524"/>
            </a:xfrm>
            <a:custGeom>
              <a:avLst/>
              <a:gdLst/>
              <a:ahLst/>
              <a:cxnLst/>
              <a:rect l="l" t="t" r="r" b="b"/>
              <a:pathLst>
                <a:path w="4001" h="3454" extrusionOk="0">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2"/>
            <p:cNvSpPr/>
            <p:nvPr/>
          </p:nvSpPr>
          <p:spPr>
            <a:xfrm>
              <a:off x="7078657" y="3738363"/>
              <a:ext cx="24748" cy="23889"/>
            </a:xfrm>
            <a:custGeom>
              <a:avLst/>
              <a:gdLst/>
              <a:ahLst/>
              <a:cxnLst/>
              <a:rect l="l" t="t" r="r" b="b"/>
              <a:pathLst>
                <a:path w="692" h="668" extrusionOk="0">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2"/>
            <p:cNvSpPr/>
            <p:nvPr/>
          </p:nvSpPr>
          <p:spPr>
            <a:xfrm>
              <a:off x="7078657" y="3590194"/>
              <a:ext cx="24748" cy="24712"/>
            </a:xfrm>
            <a:custGeom>
              <a:avLst/>
              <a:gdLst/>
              <a:ahLst/>
              <a:cxnLst/>
              <a:rect l="l" t="t" r="r" b="b"/>
              <a:pathLst>
                <a:path w="692" h="691" extrusionOk="0">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2"/>
            <p:cNvSpPr/>
            <p:nvPr/>
          </p:nvSpPr>
          <p:spPr>
            <a:xfrm>
              <a:off x="6856386" y="3407083"/>
              <a:ext cx="416490" cy="416490"/>
            </a:xfrm>
            <a:custGeom>
              <a:avLst/>
              <a:gdLst/>
              <a:ahLst/>
              <a:cxnLst/>
              <a:rect l="l" t="t" r="r" b="b"/>
              <a:pathLst>
                <a:path w="11646" h="11646" extrusionOk="0">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2"/>
            <p:cNvSpPr/>
            <p:nvPr/>
          </p:nvSpPr>
          <p:spPr>
            <a:xfrm>
              <a:off x="718258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1" name="Google Shape;4251;p62"/>
          <p:cNvGrpSpPr/>
          <p:nvPr/>
        </p:nvGrpSpPr>
        <p:grpSpPr>
          <a:xfrm rot="10800000">
            <a:off x="558711" y="1759920"/>
            <a:ext cx="883262" cy="242091"/>
            <a:chOff x="2300350" y="2601250"/>
            <a:chExt cx="2275275" cy="623625"/>
          </a:xfrm>
        </p:grpSpPr>
        <p:sp>
          <p:nvSpPr>
            <p:cNvPr id="4252" name="Google Shape;4252;p6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2"/>
          <p:cNvGrpSpPr/>
          <p:nvPr/>
        </p:nvGrpSpPr>
        <p:grpSpPr>
          <a:xfrm>
            <a:off x="1337029" y="4570034"/>
            <a:ext cx="1105976" cy="133969"/>
            <a:chOff x="8183182" y="663852"/>
            <a:chExt cx="1475028" cy="178673"/>
          </a:xfrm>
        </p:grpSpPr>
        <p:grpSp>
          <p:nvGrpSpPr>
            <p:cNvPr id="4259" name="Google Shape;4259;p62"/>
            <p:cNvGrpSpPr/>
            <p:nvPr/>
          </p:nvGrpSpPr>
          <p:grpSpPr>
            <a:xfrm>
              <a:off x="8183182" y="774425"/>
              <a:ext cx="1178025" cy="68100"/>
              <a:chOff x="2024450" y="204150"/>
              <a:chExt cx="1178025" cy="68100"/>
            </a:xfrm>
          </p:grpSpPr>
          <p:sp>
            <p:nvSpPr>
              <p:cNvPr id="4260" name="Google Shape;4260;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2"/>
            <p:cNvGrpSpPr/>
            <p:nvPr/>
          </p:nvGrpSpPr>
          <p:grpSpPr>
            <a:xfrm>
              <a:off x="8480185" y="663852"/>
              <a:ext cx="1178025" cy="68100"/>
              <a:chOff x="2024450" y="204150"/>
              <a:chExt cx="1178025" cy="68100"/>
            </a:xfrm>
          </p:grpSpPr>
          <p:sp>
            <p:nvSpPr>
              <p:cNvPr id="4271" name="Google Shape;4271;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1" name="Google Shape;4281;p62"/>
          <p:cNvGrpSpPr/>
          <p:nvPr/>
        </p:nvGrpSpPr>
        <p:grpSpPr>
          <a:xfrm rot="5400000">
            <a:off x="7382225" y="774962"/>
            <a:ext cx="98902" cy="553090"/>
            <a:chOff x="4898850" y="4820550"/>
            <a:chExt cx="98902" cy="553090"/>
          </a:xfrm>
        </p:grpSpPr>
        <p:sp>
          <p:nvSpPr>
            <p:cNvPr id="4282" name="Google Shape;4282;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87" name="Google Shape;4287;p62"/>
          <p:cNvCxnSpPr>
            <a:cxnSpLocks/>
          </p:cNvCxnSpPr>
          <p:nvPr/>
        </p:nvCxnSpPr>
        <p:spPr>
          <a:xfrm rot="10800000" flipH="1">
            <a:off x="3443688" y="1890680"/>
            <a:ext cx="968700" cy="83820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4288" name="Google Shape;4288;p62"/>
          <p:cNvCxnSpPr>
            <a:cxnSpLocks/>
          </p:cNvCxnSpPr>
          <p:nvPr/>
        </p:nvCxnSpPr>
        <p:spPr>
          <a:xfrm>
            <a:off x="5429088" y="1890680"/>
            <a:ext cx="968575" cy="838200"/>
          </a:xfrm>
          <a:prstGeom prst="bentConnector3">
            <a:avLst>
              <a:gd name="adj1" fmla="val 50000"/>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618764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2"/>
        <p:cNvGrpSpPr/>
        <p:nvPr/>
      </p:nvGrpSpPr>
      <p:grpSpPr>
        <a:xfrm>
          <a:off x="0" y="0"/>
          <a:ext cx="0" cy="0"/>
          <a:chOff x="0" y="0"/>
          <a:chExt cx="0" cy="0"/>
        </a:xfrm>
      </p:grpSpPr>
      <p:sp>
        <p:nvSpPr>
          <p:cNvPr id="4203" name="Google Shape;4203;p62"/>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r>
              <a:rPr lang="en"/>
              <a:t>THE </a:t>
            </a:r>
            <a:r>
              <a:rPr lang="en">
                <a:solidFill>
                  <a:schemeClr val="accent2"/>
                </a:solidFill>
              </a:rPr>
              <a:t>PROCESS</a:t>
            </a:r>
            <a:endParaRPr>
              <a:solidFill>
                <a:schemeClr val="accent2"/>
              </a:solidFill>
            </a:endParaRPr>
          </a:p>
        </p:txBody>
      </p:sp>
      <p:grpSp>
        <p:nvGrpSpPr>
          <p:cNvPr id="4204" name="Google Shape;4204;p62"/>
          <p:cNvGrpSpPr/>
          <p:nvPr/>
        </p:nvGrpSpPr>
        <p:grpSpPr>
          <a:xfrm>
            <a:off x="390114" y="2641171"/>
            <a:ext cx="2477460" cy="1155423"/>
            <a:chOff x="390114" y="2641171"/>
            <a:chExt cx="2477460" cy="1155423"/>
          </a:xfrm>
        </p:grpSpPr>
        <p:sp>
          <p:nvSpPr>
            <p:cNvPr id="4205" name="Google Shape;4205;p62"/>
            <p:cNvSpPr/>
            <p:nvPr/>
          </p:nvSpPr>
          <p:spPr>
            <a:xfrm>
              <a:off x="696275" y="26411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a:solidFill>
                    <a:schemeClr val="lt1"/>
                  </a:solidFill>
                  <a:latin typeface="Exo"/>
                  <a:sym typeface="Exo"/>
                </a:rPr>
                <a:t>4</a:t>
              </a:r>
              <a:endParaRPr lang="en-US">
                <a:solidFill>
                  <a:schemeClr val="lt1"/>
                </a:solidFill>
              </a:endParaRPr>
            </a:p>
          </p:txBody>
        </p:sp>
        <p:sp>
          <p:nvSpPr>
            <p:cNvPr id="4206" name="Google Shape;4206;p62"/>
            <p:cNvSpPr txBox="1"/>
            <p:nvPr/>
          </p:nvSpPr>
          <p:spPr>
            <a:xfrm>
              <a:off x="390114" y="3334894"/>
              <a:ext cx="2477460" cy="461700"/>
            </a:xfrm>
            <a:prstGeom prst="rect">
              <a:avLst/>
            </a:prstGeom>
            <a:noFill/>
            <a:ln>
              <a:noFill/>
            </a:ln>
          </p:spPr>
          <p:txBody>
            <a:bodyPr spcFirstLastPara="1" wrap="square" lIns="91425" tIns="91425" rIns="91425" bIns="91425" anchor="ctr" anchorCtr="0">
              <a:noAutofit/>
            </a:bodyPr>
            <a:lstStyle/>
            <a:p>
              <a:pPr algn="ctr"/>
              <a:r>
                <a:rPr lang="en" b="1" err="1">
                  <a:solidFill>
                    <a:schemeClr val="bg1"/>
                  </a:solidFill>
                  <a:sym typeface="PT Sans"/>
                </a:rPr>
                <a:t>Rumuskan</a:t>
              </a:r>
              <a:r>
                <a:rPr lang="en" b="1">
                  <a:solidFill>
                    <a:schemeClr val="bg1"/>
                  </a:solidFill>
                  <a:sym typeface="PT Sans"/>
                </a:rPr>
                <a:t> </a:t>
              </a:r>
              <a:r>
                <a:rPr lang="en" b="1" err="1">
                  <a:solidFill>
                    <a:schemeClr val="bg1"/>
                  </a:solidFill>
                  <a:sym typeface="PT Sans"/>
                </a:rPr>
                <a:t>tabel</a:t>
              </a:r>
              <a:r>
                <a:rPr lang="en" b="1">
                  <a:solidFill>
                    <a:schemeClr val="bg1"/>
                  </a:solidFill>
                  <a:sym typeface="PT Sans"/>
                </a:rPr>
                <a:t> </a:t>
              </a:r>
              <a:r>
                <a:rPr lang="en" b="1" err="1">
                  <a:solidFill>
                    <a:schemeClr val="bg1"/>
                  </a:solidFill>
                  <a:sym typeface="PT Sans"/>
                </a:rPr>
                <a:t>implikan</a:t>
              </a:r>
              <a:r>
                <a:rPr lang="en" b="1">
                  <a:solidFill>
                    <a:schemeClr val="bg1"/>
                  </a:solidFill>
                  <a:sym typeface="PT Sans"/>
                </a:rPr>
                <a:t> dan </a:t>
              </a:r>
              <a:r>
                <a:rPr lang="en" b="1" err="1">
                  <a:solidFill>
                    <a:schemeClr val="bg1"/>
                  </a:solidFill>
                  <a:sym typeface="PT Sans"/>
                </a:rPr>
                <a:t>tandai</a:t>
              </a:r>
              <a:r>
                <a:rPr lang="en" b="1">
                  <a:solidFill>
                    <a:schemeClr val="bg1"/>
                  </a:solidFill>
                  <a:sym typeface="PT Sans"/>
                </a:rPr>
                <a:t> '1'</a:t>
              </a:r>
              <a:endParaRPr lang="en-US">
                <a:solidFill>
                  <a:schemeClr val="bg1"/>
                </a:solidFill>
              </a:endParaRPr>
            </a:p>
          </p:txBody>
        </p:sp>
      </p:grpSp>
      <p:grpSp>
        <p:nvGrpSpPr>
          <p:cNvPr id="4207" name="Google Shape;4207;p62"/>
          <p:cNvGrpSpPr/>
          <p:nvPr/>
        </p:nvGrpSpPr>
        <p:grpSpPr>
          <a:xfrm>
            <a:off x="2528470" y="3479371"/>
            <a:ext cx="2916289" cy="1022754"/>
            <a:chOff x="2130461" y="3479371"/>
            <a:chExt cx="2916289" cy="1022754"/>
          </a:xfrm>
        </p:grpSpPr>
        <p:sp>
          <p:nvSpPr>
            <p:cNvPr id="4208" name="Google Shape;4208;p62"/>
            <p:cNvSpPr/>
            <p:nvPr/>
          </p:nvSpPr>
          <p:spPr>
            <a:xfrm>
              <a:off x="2681550" y="34793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a:solidFill>
                    <a:schemeClr val="lt1"/>
                  </a:solidFill>
                  <a:latin typeface="Exo"/>
                  <a:sym typeface="Exo"/>
                </a:rPr>
                <a:t>5</a:t>
              </a:r>
              <a:endParaRPr lang="en-US">
                <a:solidFill>
                  <a:schemeClr val="lt1"/>
                </a:solidFill>
              </a:endParaRPr>
            </a:p>
          </p:txBody>
        </p:sp>
        <p:sp>
          <p:nvSpPr>
            <p:cNvPr id="4209" name="Google Shape;4209;p62"/>
            <p:cNvSpPr txBox="1"/>
            <p:nvPr/>
          </p:nvSpPr>
          <p:spPr>
            <a:xfrm>
              <a:off x="2130461" y="4040425"/>
              <a:ext cx="2916289" cy="461700"/>
            </a:xfrm>
            <a:prstGeom prst="rect">
              <a:avLst/>
            </a:prstGeom>
            <a:noFill/>
            <a:ln>
              <a:noFill/>
            </a:ln>
          </p:spPr>
          <p:txBody>
            <a:bodyPr spcFirstLastPara="1" wrap="square" lIns="91425" tIns="91425" rIns="91425" bIns="91425" anchor="ctr" anchorCtr="0">
              <a:noAutofit/>
            </a:bodyPr>
            <a:lstStyle/>
            <a:p>
              <a:pPr algn="ctr"/>
              <a:r>
                <a:rPr lang="en" b="1" err="1">
                  <a:solidFill>
                    <a:schemeClr val="bg1"/>
                  </a:solidFill>
                  <a:sym typeface="PT Sans"/>
                </a:rPr>
                <a:t>Tentukan</a:t>
              </a:r>
              <a:r>
                <a:rPr lang="en" b="1">
                  <a:solidFill>
                    <a:schemeClr val="bg1"/>
                  </a:solidFill>
                  <a:sym typeface="PT Sans"/>
                </a:rPr>
                <a:t> prima </a:t>
              </a:r>
              <a:r>
                <a:rPr lang="en" b="1" err="1">
                  <a:solidFill>
                    <a:schemeClr val="bg1"/>
                  </a:solidFill>
                  <a:sym typeface="PT Sans"/>
                </a:rPr>
                <a:t>esensial</a:t>
              </a:r>
              <a:endParaRPr lang="en" b="1" err="1">
                <a:solidFill>
                  <a:schemeClr val="bg1"/>
                </a:solidFill>
              </a:endParaRPr>
            </a:p>
          </p:txBody>
        </p:sp>
      </p:grpSp>
      <p:grpSp>
        <p:nvGrpSpPr>
          <p:cNvPr id="4210" name="Google Shape;4210;p62"/>
          <p:cNvGrpSpPr/>
          <p:nvPr/>
        </p:nvGrpSpPr>
        <p:grpSpPr>
          <a:xfrm>
            <a:off x="4796849" y="2641171"/>
            <a:ext cx="2559101" cy="1146729"/>
            <a:chOff x="4286581" y="2641171"/>
            <a:chExt cx="2559101" cy="1146729"/>
          </a:xfrm>
        </p:grpSpPr>
        <p:sp>
          <p:nvSpPr>
            <p:cNvPr id="4211" name="Google Shape;4211;p62"/>
            <p:cNvSpPr/>
            <p:nvPr/>
          </p:nvSpPr>
          <p:spPr>
            <a:xfrm>
              <a:off x="4666825" y="2641171"/>
              <a:ext cx="1793700" cy="3999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1800" b="1">
                  <a:solidFill>
                    <a:schemeClr val="lt1"/>
                  </a:solidFill>
                  <a:latin typeface="Exo"/>
                  <a:sym typeface="Exo"/>
                </a:rPr>
                <a:t>6</a:t>
              </a:r>
              <a:endParaRPr lang="en-US">
                <a:solidFill>
                  <a:schemeClr val="lt1"/>
                </a:solidFill>
              </a:endParaRPr>
            </a:p>
          </p:txBody>
        </p:sp>
        <p:sp>
          <p:nvSpPr>
            <p:cNvPr id="4212" name="Google Shape;4212;p62"/>
            <p:cNvSpPr txBox="1"/>
            <p:nvPr/>
          </p:nvSpPr>
          <p:spPr>
            <a:xfrm>
              <a:off x="4286581" y="3326200"/>
              <a:ext cx="2559101" cy="461700"/>
            </a:xfrm>
            <a:prstGeom prst="rect">
              <a:avLst/>
            </a:prstGeom>
            <a:noFill/>
            <a:ln>
              <a:noFill/>
            </a:ln>
          </p:spPr>
          <p:txBody>
            <a:bodyPr spcFirstLastPara="1" wrap="square" lIns="91425" tIns="91425" rIns="91425" bIns="91425" anchor="ctr" anchorCtr="0">
              <a:noAutofit/>
            </a:bodyPr>
            <a:lstStyle/>
            <a:p>
              <a:pPr algn="ctr"/>
              <a:r>
                <a:rPr lang="en" b="1" err="1">
                  <a:solidFill>
                    <a:schemeClr val="bg1"/>
                  </a:solidFill>
                  <a:sym typeface="PT Sans"/>
                </a:rPr>
                <a:t>Sederhanakan</a:t>
              </a:r>
              <a:r>
                <a:rPr lang="en" b="1">
                  <a:solidFill>
                    <a:schemeClr val="bg1"/>
                  </a:solidFill>
                  <a:sym typeface="PT Sans"/>
                </a:rPr>
                <a:t> </a:t>
              </a:r>
              <a:r>
                <a:rPr lang="en" b="1" err="1">
                  <a:solidFill>
                    <a:schemeClr val="bg1"/>
                  </a:solidFill>
                  <a:sym typeface="PT Sans"/>
                </a:rPr>
                <a:t>tabel</a:t>
              </a:r>
              <a:r>
                <a:rPr lang="en" b="1">
                  <a:solidFill>
                    <a:schemeClr val="bg1"/>
                  </a:solidFill>
                  <a:sym typeface="PT Sans"/>
                </a:rPr>
                <a:t> </a:t>
              </a:r>
              <a:endParaRPr lang="en-US">
                <a:solidFill>
                  <a:schemeClr val="bg1"/>
                </a:solidFill>
                <a:sym typeface="PT Sans"/>
              </a:endParaRPr>
            </a:p>
            <a:p>
              <a:pPr algn="ctr"/>
              <a:r>
                <a:rPr lang="en" b="1">
                  <a:solidFill>
                    <a:schemeClr val="bg1"/>
                  </a:solidFill>
                  <a:sym typeface="PT Sans"/>
                </a:rPr>
                <a:t>dan </a:t>
              </a:r>
              <a:r>
                <a:rPr lang="en" b="1" err="1">
                  <a:solidFill>
                    <a:schemeClr val="bg1"/>
                  </a:solidFill>
                  <a:sym typeface="PT Sans"/>
                </a:rPr>
                <a:t>selesaikan</a:t>
              </a:r>
              <a:endParaRPr lang="en-US" err="1">
                <a:solidFill>
                  <a:schemeClr val="bg1"/>
                </a:solidFill>
              </a:endParaRPr>
            </a:p>
          </p:txBody>
        </p:sp>
      </p:grpSp>
      <p:sp>
        <p:nvSpPr>
          <p:cNvPr id="4216" name="Google Shape;4216;p62"/>
          <p:cNvSpPr/>
          <p:nvPr/>
        </p:nvSpPr>
        <p:spPr>
          <a:xfrm>
            <a:off x="1084775" y="1372125"/>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2"/>
          <p:cNvSpPr/>
          <p:nvPr/>
        </p:nvSpPr>
        <p:spPr>
          <a:xfrm>
            <a:off x="3406827" y="2230737"/>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2"/>
          <p:cNvSpPr/>
          <p:nvPr/>
        </p:nvSpPr>
        <p:spPr>
          <a:xfrm>
            <a:off x="5565593" y="1392536"/>
            <a:ext cx="1016700" cy="1016700"/>
          </a:xfrm>
          <a:prstGeom prst="ellipse">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20" name="Google Shape;4220;p62"/>
          <p:cNvCxnSpPr>
            <a:stCxn id="4216" idx="6"/>
            <a:endCxn id="4217" idx="2"/>
          </p:cNvCxnSpPr>
          <p:nvPr/>
        </p:nvCxnSpPr>
        <p:spPr>
          <a:xfrm>
            <a:off x="2101475" y="1880475"/>
            <a:ext cx="1305352" cy="858612"/>
          </a:xfrm>
          <a:prstGeom prst="bentConnector3">
            <a:avLst>
              <a:gd name="adj1" fmla="val 50000"/>
            </a:avLst>
          </a:prstGeom>
          <a:noFill/>
          <a:ln w="19050" cap="flat" cmpd="sng">
            <a:solidFill>
              <a:schemeClr val="accent2"/>
            </a:solidFill>
            <a:prstDash val="solid"/>
            <a:round/>
            <a:headEnd type="none" w="med" len="med"/>
            <a:tailEnd type="none" w="med" len="med"/>
          </a:ln>
        </p:spPr>
      </p:cxnSp>
      <p:grpSp>
        <p:nvGrpSpPr>
          <p:cNvPr id="4221" name="Google Shape;4221;p62"/>
          <p:cNvGrpSpPr/>
          <p:nvPr/>
        </p:nvGrpSpPr>
        <p:grpSpPr>
          <a:xfrm>
            <a:off x="1352423" y="1668349"/>
            <a:ext cx="481393" cy="461717"/>
            <a:chOff x="3338019" y="4118209"/>
            <a:chExt cx="416502" cy="399478"/>
          </a:xfrm>
        </p:grpSpPr>
        <p:sp>
          <p:nvSpPr>
            <p:cNvPr id="4222" name="Google Shape;4222;p62"/>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2"/>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2"/>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2"/>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2"/>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2"/>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2"/>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8" name="Google Shape;4258;p62"/>
          <p:cNvGrpSpPr/>
          <p:nvPr/>
        </p:nvGrpSpPr>
        <p:grpSpPr>
          <a:xfrm>
            <a:off x="1979967" y="4559829"/>
            <a:ext cx="1105976" cy="133969"/>
            <a:chOff x="8183182" y="663852"/>
            <a:chExt cx="1475028" cy="178673"/>
          </a:xfrm>
        </p:grpSpPr>
        <p:grpSp>
          <p:nvGrpSpPr>
            <p:cNvPr id="4259" name="Google Shape;4259;p62"/>
            <p:cNvGrpSpPr/>
            <p:nvPr/>
          </p:nvGrpSpPr>
          <p:grpSpPr>
            <a:xfrm>
              <a:off x="8183182" y="774425"/>
              <a:ext cx="1178025" cy="68100"/>
              <a:chOff x="2024450" y="204150"/>
              <a:chExt cx="1178025" cy="68100"/>
            </a:xfrm>
          </p:grpSpPr>
          <p:sp>
            <p:nvSpPr>
              <p:cNvPr id="4260" name="Google Shape;4260;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62"/>
            <p:cNvGrpSpPr/>
            <p:nvPr/>
          </p:nvGrpSpPr>
          <p:grpSpPr>
            <a:xfrm>
              <a:off x="8480185" y="663852"/>
              <a:ext cx="1178025" cy="68100"/>
              <a:chOff x="2024450" y="204150"/>
              <a:chExt cx="1178025" cy="68100"/>
            </a:xfrm>
          </p:grpSpPr>
          <p:sp>
            <p:nvSpPr>
              <p:cNvPr id="4271" name="Google Shape;4271;p6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6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1" name="Google Shape;4281;p62"/>
          <p:cNvGrpSpPr/>
          <p:nvPr/>
        </p:nvGrpSpPr>
        <p:grpSpPr>
          <a:xfrm rot="5400000">
            <a:off x="7382225" y="774962"/>
            <a:ext cx="98902" cy="553090"/>
            <a:chOff x="4898850" y="4820550"/>
            <a:chExt cx="98902" cy="553090"/>
          </a:xfrm>
        </p:grpSpPr>
        <p:sp>
          <p:nvSpPr>
            <p:cNvPr id="4282" name="Google Shape;4282;p6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6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87" name="Google Shape;4287;p62"/>
          <p:cNvCxnSpPr>
            <a:cxnSpLocks/>
          </p:cNvCxnSpPr>
          <p:nvPr/>
        </p:nvCxnSpPr>
        <p:spPr>
          <a:xfrm flipV="1">
            <a:off x="4413198" y="1921296"/>
            <a:ext cx="1152395" cy="817790"/>
          </a:xfrm>
          <a:prstGeom prst="bentConnector3">
            <a:avLst>
              <a:gd name="adj1" fmla="val 50000"/>
            </a:avLst>
          </a:prstGeom>
          <a:noFill/>
          <a:ln w="19050" cap="flat" cmpd="sng">
            <a:solidFill>
              <a:schemeClr val="accent2"/>
            </a:solidFill>
            <a:prstDash val="solid"/>
            <a:round/>
            <a:headEnd type="none" w="med" len="med"/>
            <a:tailEnd type="none" w="med" len="med"/>
          </a:ln>
        </p:spPr>
      </p:cxnSp>
      <p:cxnSp>
        <p:nvCxnSpPr>
          <p:cNvPr id="4288" name="Google Shape;4288;p62"/>
          <p:cNvCxnSpPr>
            <a:cxnSpLocks/>
          </p:cNvCxnSpPr>
          <p:nvPr/>
        </p:nvCxnSpPr>
        <p:spPr>
          <a:xfrm>
            <a:off x="6582293" y="1900886"/>
            <a:ext cx="968700" cy="838200"/>
          </a:xfrm>
          <a:prstGeom prst="bentConnector3">
            <a:avLst>
              <a:gd name="adj1" fmla="val 49994"/>
            </a:avLst>
          </a:prstGeom>
          <a:noFill/>
          <a:ln w="19050" cap="flat" cmpd="sng">
            <a:solidFill>
              <a:schemeClr val="accent2"/>
            </a:solidFill>
            <a:prstDash val="solid"/>
            <a:round/>
            <a:headEnd type="none" w="med" len="med"/>
            <a:tailEnd type="none" w="med" len="med"/>
          </a:ln>
        </p:spPr>
      </p:cxnSp>
      <p:grpSp>
        <p:nvGrpSpPr>
          <p:cNvPr id="2" name="Google Shape;4251;p62">
            <a:extLst>
              <a:ext uri="{FF2B5EF4-FFF2-40B4-BE49-F238E27FC236}">
                <a16:creationId xmlns:a16="http://schemas.microsoft.com/office/drawing/2014/main" id="{C342B032-896B-4091-9FFC-0B1C969208D5}"/>
              </a:ext>
            </a:extLst>
          </p:cNvPr>
          <p:cNvGrpSpPr/>
          <p:nvPr/>
        </p:nvGrpSpPr>
        <p:grpSpPr>
          <a:xfrm rot="10800000">
            <a:off x="7549388" y="2596759"/>
            <a:ext cx="883258" cy="242091"/>
            <a:chOff x="2300350" y="2601250"/>
            <a:chExt cx="2275275" cy="623625"/>
          </a:xfrm>
        </p:grpSpPr>
        <p:sp>
          <p:nvSpPr>
            <p:cNvPr id="89" name="Google Shape;4252;p62">
              <a:extLst>
                <a:ext uri="{FF2B5EF4-FFF2-40B4-BE49-F238E27FC236}">
                  <a16:creationId xmlns:a16="http://schemas.microsoft.com/office/drawing/2014/main" id="{E362C684-B533-26D5-F4E0-66DC695A96D8}"/>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253;p62">
              <a:extLst>
                <a:ext uri="{FF2B5EF4-FFF2-40B4-BE49-F238E27FC236}">
                  <a16:creationId xmlns:a16="http://schemas.microsoft.com/office/drawing/2014/main" id="{40776D6B-CC4A-BFF9-F48E-65C4711873A3}"/>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254;p62">
              <a:extLst>
                <a:ext uri="{FF2B5EF4-FFF2-40B4-BE49-F238E27FC236}">
                  <a16:creationId xmlns:a16="http://schemas.microsoft.com/office/drawing/2014/main" id="{46367E04-1AAE-22D0-AE76-2678AF64A1E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255;p62">
              <a:extLst>
                <a:ext uri="{FF2B5EF4-FFF2-40B4-BE49-F238E27FC236}">
                  <a16:creationId xmlns:a16="http://schemas.microsoft.com/office/drawing/2014/main" id="{4D0A6420-4972-F32C-9614-FA23C7D77CBC}"/>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256;p62">
              <a:extLst>
                <a:ext uri="{FF2B5EF4-FFF2-40B4-BE49-F238E27FC236}">
                  <a16:creationId xmlns:a16="http://schemas.microsoft.com/office/drawing/2014/main" id="{38001946-550D-4BFE-7984-FAC9B55AA3EF}"/>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257;p62">
              <a:extLst>
                <a:ext uri="{FF2B5EF4-FFF2-40B4-BE49-F238E27FC236}">
                  <a16:creationId xmlns:a16="http://schemas.microsoft.com/office/drawing/2014/main" id="{56D50BC8-D332-C121-3C2A-9810E79AAAF0}"/>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4774;p70">
            <a:extLst>
              <a:ext uri="{FF2B5EF4-FFF2-40B4-BE49-F238E27FC236}">
                <a16:creationId xmlns:a16="http://schemas.microsoft.com/office/drawing/2014/main" id="{011DACE1-C8E0-B797-CB6F-8FC1F5CA7653}"/>
              </a:ext>
            </a:extLst>
          </p:cNvPr>
          <p:cNvGrpSpPr/>
          <p:nvPr/>
        </p:nvGrpSpPr>
        <p:grpSpPr>
          <a:xfrm>
            <a:off x="3634353" y="2458449"/>
            <a:ext cx="554939" cy="556683"/>
            <a:chOff x="3338019" y="3421532"/>
            <a:chExt cx="417356" cy="387350"/>
          </a:xfrm>
        </p:grpSpPr>
        <p:sp>
          <p:nvSpPr>
            <p:cNvPr id="63" name="Google Shape;4775;p70">
              <a:extLst>
                <a:ext uri="{FF2B5EF4-FFF2-40B4-BE49-F238E27FC236}">
                  <a16:creationId xmlns:a16="http://schemas.microsoft.com/office/drawing/2014/main" id="{90B5DFE6-876C-37C9-5B1F-8933B122EF5E}"/>
                </a:ext>
              </a:extLst>
            </p:cNvPr>
            <p:cNvSpPr/>
            <p:nvPr/>
          </p:nvSpPr>
          <p:spPr>
            <a:xfrm>
              <a:off x="3575025" y="3631679"/>
              <a:ext cx="180350" cy="177203"/>
            </a:xfrm>
            <a:custGeom>
              <a:avLst/>
              <a:gdLst/>
              <a:ahLst/>
              <a:cxnLst/>
              <a:rect l="l" t="t" r="r" b="b"/>
              <a:pathLst>
                <a:path w="5043" h="4955" extrusionOk="0">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776;p70">
              <a:extLst>
                <a:ext uri="{FF2B5EF4-FFF2-40B4-BE49-F238E27FC236}">
                  <a16:creationId xmlns:a16="http://schemas.microsoft.com/office/drawing/2014/main" id="{F3D8D9F1-254E-3FC5-7BD4-1E1805E12A59}"/>
                </a:ext>
              </a:extLst>
            </p:cNvPr>
            <p:cNvSpPr/>
            <p:nvPr/>
          </p:nvSpPr>
          <p:spPr>
            <a:xfrm>
              <a:off x="3412121" y="3588477"/>
              <a:ext cx="60510" cy="23889"/>
            </a:xfrm>
            <a:custGeom>
              <a:avLst/>
              <a:gdLst/>
              <a:ahLst/>
              <a:cxnLst/>
              <a:rect l="l" t="t" r="r" b="b"/>
              <a:pathLst>
                <a:path w="1692" h="668" extrusionOk="0">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777;p70">
              <a:extLst>
                <a:ext uri="{FF2B5EF4-FFF2-40B4-BE49-F238E27FC236}">
                  <a16:creationId xmlns:a16="http://schemas.microsoft.com/office/drawing/2014/main" id="{CE4F817B-5BD5-303A-7DDB-B18E8914D1A3}"/>
                </a:ext>
              </a:extLst>
            </p:cNvPr>
            <p:cNvSpPr/>
            <p:nvPr/>
          </p:nvSpPr>
          <p:spPr>
            <a:xfrm>
              <a:off x="3446204" y="3648846"/>
              <a:ext cx="52821" cy="50175"/>
            </a:xfrm>
            <a:custGeom>
              <a:avLst/>
              <a:gdLst/>
              <a:ahLst/>
              <a:cxnLst/>
              <a:rect l="l" t="t" r="r" b="b"/>
              <a:pathLst>
                <a:path w="1477" h="1403" extrusionOk="0">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778;p70">
              <a:extLst>
                <a:ext uri="{FF2B5EF4-FFF2-40B4-BE49-F238E27FC236}">
                  <a16:creationId xmlns:a16="http://schemas.microsoft.com/office/drawing/2014/main" id="{F4AC657B-B8DA-4802-04D6-EA0611CF0655}"/>
                </a:ext>
              </a:extLst>
            </p:cNvPr>
            <p:cNvSpPr/>
            <p:nvPr/>
          </p:nvSpPr>
          <p:spPr>
            <a:xfrm>
              <a:off x="3338019" y="3421532"/>
              <a:ext cx="416490" cy="227450"/>
            </a:xfrm>
            <a:custGeom>
              <a:avLst/>
              <a:gdLst/>
              <a:ahLst/>
              <a:cxnLst/>
              <a:rect l="l" t="t" r="r" b="b"/>
              <a:pathLst>
                <a:path w="11646" h="6360" extrusionOk="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779;p70">
              <a:extLst>
                <a:ext uri="{FF2B5EF4-FFF2-40B4-BE49-F238E27FC236}">
                  <a16:creationId xmlns:a16="http://schemas.microsoft.com/office/drawing/2014/main" id="{FE5CD432-DE84-C9DF-1E58-221F0DE45526}"/>
                </a:ext>
              </a:extLst>
            </p:cNvPr>
            <p:cNvSpPr/>
            <p:nvPr/>
          </p:nvSpPr>
          <p:spPr>
            <a:xfrm>
              <a:off x="3533897" y="3673630"/>
              <a:ext cx="24748" cy="60510"/>
            </a:xfrm>
            <a:custGeom>
              <a:avLst/>
              <a:gdLst/>
              <a:ahLst/>
              <a:cxnLst/>
              <a:rect l="l" t="t" r="r" b="b"/>
              <a:pathLst>
                <a:path w="692" h="1692" extrusionOk="0">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4720;p70">
            <a:extLst>
              <a:ext uri="{FF2B5EF4-FFF2-40B4-BE49-F238E27FC236}">
                <a16:creationId xmlns:a16="http://schemas.microsoft.com/office/drawing/2014/main" id="{D4889725-36F4-455C-F578-B1B653A648FB}"/>
              </a:ext>
            </a:extLst>
          </p:cNvPr>
          <p:cNvGrpSpPr/>
          <p:nvPr/>
        </p:nvGrpSpPr>
        <p:grpSpPr>
          <a:xfrm>
            <a:off x="5859020" y="1617027"/>
            <a:ext cx="440327" cy="522329"/>
            <a:chOff x="7573520" y="1437111"/>
            <a:chExt cx="366244" cy="416496"/>
          </a:xfrm>
        </p:grpSpPr>
        <p:sp>
          <p:nvSpPr>
            <p:cNvPr id="70" name="Google Shape;4721;p70">
              <a:extLst>
                <a:ext uri="{FF2B5EF4-FFF2-40B4-BE49-F238E27FC236}">
                  <a16:creationId xmlns:a16="http://schemas.microsoft.com/office/drawing/2014/main" id="{8CE67A64-9465-AA7D-1CB7-1B18FE4B6CB0}"/>
                </a:ext>
              </a:extLst>
            </p:cNvPr>
            <p:cNvSpPr/>
            <p:nvPr/>
          </p:nvSpPr>
          <p:spPr>
            <a:xfrm>
              <a:off x="7573520" y="1603198"/>
              <a:ext cx="366244" cy="250409"/>
            </a:xfrm>
            <a:custGeom>
              <a:avLst/>
              <a:gdLst/>
              <a:ahLst/>
              <a:cxnLst/>
              <a:rect l="l" t="t" r="r" b="b"/>
              <a:pathLst>
                <a:path w="10241" h="7002" extrusionOk="0">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722;p70">
              <a:extLst>
                <a:ext uri="{FF2B5EF4-FFF2-40B4-BE49-F238E27FC236}">
                  <a16:creationId xmlns:a16="http://schemas.microsoft.com/office/drawing/2014/main" id="{2CC9AFFB-A190-FCE0-9550-5CDD3634E179}"/>
                </a:ext>
              </a:extLst>
            </p:cNvPr>
            <p:cNvSpPr/>
            <p:nvPr/>
          </p:nvSpPr>
          <p:spPr>
            <a:xfrm>
              <a:off x="7665505" y="1437111"/>
              <a:ext cx="182281" cy="56862"/>
            </a:xfrm>
            <a:custGeom>
              <a:avLst/>
              <a:gdLst/>
              <a:ahLst/>
              <a:cxnLst/>
              <a:rect l="l" t="t" r="r" b="b"/>
              <a:pathLst>
                <a:path w="5097" h="1590" extrusionOk="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23;p70">
              <a:extLst>
                <a:ext uri="{FF2B5EF4-FFF2-40B4-BE49-F238E27FC236}">
                  <a16:creationId xmlns:a16="http://schemas.microsoft.com/office/drawing/2014/main" id="{47CAE7DC-6609-BC1B-AD9E-9AB88360810A}"/>
                </a:ext>
              </a:extLst>
            </p:cNvPr>
            <p:cNvSpPr/>
            <p:nvPr/>
          </p:nvSpPr>
          <p:spPr>
            <a:xfrm>
              <a:off x="7744686" y="1546978"/>
              <a:ext cx="23889" cy="24748"/>
            </a:xfrm>
            <a:custGeom>
              <a:avLst/>
              <a:gdLst/>
              <a:ahLst/>
              <a:cxnLst/>
              <a:rect l="l" t="t" r="r" b="b"/>
              <a:pathLst>
                <a:path w="668" h="692" extrusionOk="0">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724;p70">
              <a:extLst>
                <a:ext uri="{FF2B5EF4-FFF2-40B4-BE49-F238E27FC236}">
                  <a16:creationId xmlns:a16="http://schemas.microsoft.com/office/drawing/2014/main" id="{0C4ADB32-1FD4-E85B-D028-3E8414D46BC6}"/>
                </a:ext>
              </a:extLst>
            </p:cNvPr>
            <p:cNvSpPr/>
            <p:nvPr/>
          </p:nvSpPr>
          <p:spPr>
            <a:xfrm>
              <a:off x="7704666" y="1492474"/>
              <a:ext cx="103926" cy="40483"/>
            </a:xfrm>
            <a:custGeom>
              <a:avLst/>
              <a:gdLst/>
              <a:ahLst/>
              <a:cxnLst/>
              <a:rect l="l" t="t" r="r" b="b"/>
              <a:pathLst>
                <a:path w="2906" h="1132" extrusionOk="0">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767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r>
              <a:rPr lang="en">
                <a:solidFill>
                  <a:schemeClr val="accent2"/>
                </a:solidFill>
              </a:rPr>
              <a:t>1.</a:t>
            </a:r>
            <a:r>
              <a:rPr lang="en"/>
              <a:t> SUSUN MINTERMS</a:t>
            </a:r>
            <a:endParaRPr/>
          </a:p>
        </p:txBody>
      </p:sp>
      <p:sp>
        <p:nvSpPr>
          <p:cNvPr id="2990" name="Google Shape;2990;p40"/>
          <p:cNvSpPr txBox="1">
            <a:spLocks noGrp="1"/>
          </p:cNvSpPr>
          <p:nvPr>
            <p:ph type="subTitle" idx="4"/>
          </p:nvPr>
        </p:nvSpPr>
        <p:spPr>
          <a:xfrm>
            <a:off x="913212" y="1969479"/>
            <a:ext cx="6607287" cy="535214"/>
          </a:xfrm>
          <a:prstGeom prst="rect">
            <a:avLst/>
          </a:prstGeom>
        </p:spPr>
        <p:txBody>
          <a:bodyPr spcFirstLastPara="1" wrap="square" lIns="91425" tIns="91425" rIns="91425" bIns="91425" anchor="ctr" anchorCtr="0">
            <a:noAutofit/>
          </a:bodyPr>
          <a:lstStyle/>
          <a:p>
            <a:pPr marL="0" indent="0" algn="l"/>
            <a:r>
              <a:rPr lang="en"/>
              <a:t>Suku-</a:t>
            </a:r>
            <a:r>
              <a:rPr lang="en" err="1"/>
              <a:t>suku</a:t>
            </a:r>
            <a:r>
              <a:rPr lang="en"/>
              <a:t> </a:t>
            </a:r>
            <a:r>
              <a:rPr lang="en" err="1"/>
              <a:t>tersebut</a:t>
            </a:r>
            <a:r>
              <a:rPr lang="en"/>
              <a:t> </a:t>
            </a:r>
            <a:r>
              <a:rPr lang="en" err="1"/>
              <a:t>disusun</a:t>
            </a:r>
            <a:r>
              <a:rPr lang="en"/>
              <a:t> </a:t>
            </a:r>
            <a:r>
              <a:rPr lang="en" err="1"/>
              <a:t>berdasarkan</a:t>
            </a:r>
            <a:r>
              <a:rPr lang="en"/>
              <a:t> </a:t>
            </a:r>
            <a:r>
              <a:rPr lang="en" err="1"/>
              <a:t>binernya</a:t>
            </a:r>
            <a:r>
              <a:rPr lang="en"/>
              <a:t> </a:t>
            </a:r>
            <a:r>
              <a:rPr lang="en" err="1"/>
              <a:t>seperti</a:t>
            </a:r>
            <a:r>
              <a:rPr lang="en"/>
              <a:t> pada </a:t>
            </a:r>
            <a:r>
              <a:rPr lang="en" err="1"/>
              <a:t>tabel</a:t>
            </a:r>
            <a:r>
              <a:rPr lang="en"/>
              <a:t> di </a:t>
            </a:r>
            <a:r>
              <a:rPr lang="en" err="1"/>
              <a:t>bawah</a:t>
            </a:r>
          </a:p>
        </p:txBody>
      </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5" name="Google Shape;3005;p40"/>
          <p:cNvSpPr/>
          <p:nvPr/>
        </p:nvSpPr>
        <p:spPr>
          <a:xfrm rot="10800000" flipH="1">
            <a:off x="-864812" y="425928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6">
            <a:extLst>
              <a:ext uri="{FF2B5EF4-FFF2-40B4-BE49-F238E27FC236}">
                <a16:creationId xmlns:a16="http://schemas.microsoft.com/office/drawing/2014/main" id="{CA2EF12F-BC20-48CC-56C8-2A5089932A43}"/>
              </a:ext>
            </a:extLst>
          </p:cNvPr>
          <p:cNvPicPr>
            <a:picLocks noChangeAspect="1"/>
          </p:cNvPicPr>
          <p:nvPr/>
        </p:nvPicPr>
        <p:blipFill>
          <a:blip r:embed="rId3"/>
          <a:stretch>
            <a:fillRect/>
          </a:stretch>
        </p:blipFill>
        <p:spPr>
          <a:xfrm>
            <a:off x="1608365" y="1628942"/>
            <a:ext cx="3559628" cy="313993"/>
          </a:xfrm>
          <a:prstGeom prst="rect">
            <a:avLst/>
          </a:prstGeom>
        </p:spPr>
      </p:pic>
      <p:sp>
        <p:nvSpPr>
          <p:cNvPr id="7" name="Google Shape;2990;p40">
            <a:extLst>
              <a:ext uri="{FF2B5EF4-FFF2-40B4-BE49-F238E27FC236}">
                <a16:creationId xmlns:a16="http://schemas.microsoft.com/office/drawing/2014/main" id="{18E3B95F-5289-F7E3-A75C-EFE93919524A}"/>
              </a:ext>
            </a:extLst>
          </p:cNvPr>
          <p:cNvSpPr txBox="1">
            <a:spLocks/>
          </p:cNvSpPr>
          <p:nvPr/>
        </p:nvSpPr>
        <p:spPr>
          <a:xfrm>
            <a:off x="914457" y="1145246"/>
            <a:ext cx="4142598" cy="5259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lgn="l"/>
            <a:r>
              <a:rPr lang="en-US" err="1"/>
              <a:t>Misalkan</a:t>
            </a:r>
            <a:r>
              <a:rPr lang="en-US"/>
              <a:t> </a:t>
            </a:r>
            <a:r>
              <a:rPr lang="en-US" err="1"/>
              <a:t>berikut</a:t>
            </a:r>
            <a:r>
              <a:rPr lang="en-US"/>
              <a:t> </a:t>
            </a:r>
            <a:r>
              <a:rPr lang="en-US" err="1"/>
              <a:t>merupakan</a:t>
            </a:r>
            <a:r>
              <a:rPr lang="en-US"/>
              <a:t> </a:t>
            </a:r>
            <a:r>
              <a:rPr lang="en-US" err="1"/>
              <a:t>fungsi</a:t>
            </a:r>
            <a:r>
              <a:rPr lang="en-US"/>
              <a:t> </a:t>
            </a:r>
            <a:r>
              <a:rPr lang="en-US" err="1"/>
              <a:t>aljabar</a:t>
            </a:r>
            <a:r>
              <a:rPr lang="en-US"/>
              <a:t> </a:t>
            </a:r>
            <a:r>
              <a:rPr lang="en-US" err="1"/>
              <a:t>boolean</a:t>
            </a:r>
            <a:r>
              <a:rPr lang="en-US"/>
              <a:t>:</a:t>
            </a:r>
          </a:p>
        </p:txBody>
      </p:sp>
      <p:pic>
        <p:nvPicPr>
          <p:cNvPr id="8" name="Picture 8" descr="Table&#10;&#10;Description automatically generated">
            <a:extLst>
              <a:ext uri="{FF2B5EF4-FFF2-40B4-BE49-F238E27FC236}">
                <a16:creationId xmlns:a16="http://schemas.microsoft.com/office/drawing/2014/main" id="{6A794B5B-7A9D-4787-F968-AA95060A6753}"/>
              </a:ext>
            </a:extLst>
          </p:cNvPr>
          <p:cNvPicPr>
            <a:picLocks noChangeAspect="1"/>
          </p:cNvPicPr>
          <p:nvPr/>
        </p:nvPicPr>
        <p:blipFill>
          <a:blip r:embed="rId4"/>
          <a:stretch>
            <a:fillRect/>
          </a:stretch>
        </p:blipFill>
        <p:spPr>
          <a:xfrm>
            <a:off x="1610961" y="2494821"/>
            <a:ext cx="4569958" cy="2519726"/>
          </a:xfrm>
          <a:prstGeom prst="rect">
            <a:avLst/>
          </a:prstGeom>
        </p:spPr>
      </p:pic>
    </p:spTree>
    <p:extLst>
      <p:ext uri="{BB962C8B-B14F-4D97-AF65-F5344CB8AC3E}">
        <p14:creationId xmlns:p14="http://schemas.microsoft.com/office/powerpoint/2010/main" val="3546136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r>
              <a:rPr lang="en">
                <a:solidFill>
                  <a:schemeClr val="accent2"/>
                </a:solidFill>
              </a:rPr>
              <a:t>2.</a:t>
            </a:r>
            <a:r>
              <a:rPr lang="en"/>
              <a:t> BANDINGKAN INGROUP MINTERMS</a:t>
            </a:r>
            <a:endParaRPr/>
          </a:p>
        </p:txBody>
      </p:sp>
      <p:sp>
        <p:nvSpPr>
          <p:cNvPr id="2990" name="Google Shape;2990;p40"/>
          <p:cNvSpPr txBox="1">
            <a:spLocks noGrp="1"/>
          </p:cNvSpPr>
          <p:nvPr>
            <p:ph type="subTitle" idx="4"/>
          </p:nvPr>
        </p:nvSpPr>
        <p:spPr>
          <a:xfrm>
            <a:off x="955961" y="1339831"/>
            <a:ext cx="2326044" cy="3118129"/>
          </a:xfrm>
          <a:prstGeom prst="rect">
            <a:avLst/>
          </a:prstGeom>
        </p:spPr>
        <p:txBody>
          <a:bodyPr spcFirstLastPara="1" wrap="square" lIns="91425" tIns="91425" rIns="91425" bIns="91425" anchor="ctr" anchorCtr="0">
            <a:noAutofit/>
          </a:bodyPr>
          <a:lstStyle/>
          <a:p>
            <a:pPr marL="0" indent="0" algn="l"/>
            <a:r>
              <a:rPr lang="en-ID" err="1"/>
              <a:t>Bandingkan</a:t>
            </a:r>
            <a:r>
              <a:rPr lang="en-ID"/>
              <a:t> </a:t>
            </a:r>
            <a:r>
              <a:rPr lang="en-ID" err="1"/>
              <a:t>minterms</a:t>
            </a:r>
            <a:r>
              <a:rPr lang="en-ID"/>
              <a:t> pada </a:t>
            </a:r>
            <a:r>
              <a:rPr lang="en-ID" err="1"/>
              <a:t>grup</a:t>
            </a:r>
            <a:r>
              <a:rPr lang="en-ID"/>
              <a:t> yang </a:t>
            </a:r>
            <a:r>
              <a:rPr lang="en-ID" err="1"/>
              <a:t>sama</a:t>
            </a:r>
            <a:r>
              <a:rPr lang="en-ID"/>
              <a:t> </a:t>
            </a:r>
            <a:r>
              <a:rPr lang="en-ID" err="1"/>
              <a:t>secara</a:t>
            </a:r>
            <a:r>
              <a:rPr lang="en-ID"/>
              <a:t> </a:t>
            </a:r>
            <a:r>
              <a:rPr lang="en-ID" err="1"/>
              <a:t>berurutan</a:t>
            </a:r>
            <a:r>
              <a:rPr lang="en-ID"/>
              <a:t>.</a:t>
            </a:r>
            <a:endParaRPr lang="en"/>
          </a:p>
          <a:p>
            <a:pPr marL="0" indent="0" algn="l"/>
            <a:endParaRPr lang="en-ID"/>
          </a:p>
          <a:p>
            <a:pPr marL="0" indent="0" algn="l"/>
            <a:r>
              <a:rPr lang="en-ID"/>
              <a:t>Jika </a:t>
            </a:r>
            <a:r>
              <a:rPr lang="en-ID" err="1"/>
              <a:t>ada</a:t>
            </a:r>
            <a:r>
              <a:rPr lang="en-ID"/>
              <a:t> </a:t>
            </a:r>
            <a:r>
              <a:rPr lang="en-ID" err="1"/>
              <a:t>perubahan</a:t>
            </a:r>
            <a:r>
              <a:rPr lang="en-ID"/>
              <a:t> </a:t>
            </a:r>
            <a:r>
              <a:rPr lang="en-ID" err="1"/>
              <a:t>hanya</a:t>
            </a:r>
            <a:r>
              <a:rPr lang="en-ID"/>
              <a:t> pada </a:t>
            </a:r>
            <a:r>
              <a:rPr lang="en-ID" err="1"/>
              <a:t>posisi</a:t>
            </a:r>
            <a:r>
              <a:rPr lang="en-ID"/>
              <a:t> </a:t>
            </a:r>
            <a:r>
              <a:rPr lang="en-ID" err="1"/>
              <a:t>satu</a:t>
            </a:r>
            <a:r>
              <a:rPr lang="en-ID"/>
              <a:t> bit, </a:t>
            </a:r>
            <a:r>
              <a:rPr lang="en-ID" err="1"/>
              <a:t>maka</a:t>
            </a:r>
            <a:r>
              <a:rPr lang="en-ID"/>
              <a:t> </a:t>
            </a:r>
            <a:r>
              <a:rPr lang="en-ID" err="1"/>
              <a:t>ambil</a:t>
            </a:r>
            <a:r>
              <a:rPr lang="en-ID"/>
              <a:t> </a:t>
            </a:r>
            <a:r>
              <a:rPr lang="en-ID" err="1"/>
              <a:t>pasangan</a:t>
            </a:r>
            <a:r>
              <a:rPr lang="en-ID"/>
              <a:t> </a:t>
            </a:r>
            <a:r>
              <a:rPr lang="en-ID" err="1"/>
              <a:t>dari</a:t>
            </a:r>
            <a:r>
              <a:rPr lang="en-ID"/>
              <a:t> </a:t>
            </a:r>
            <a:r>
              <a:rPr lang="en-ID" err="1"/>
              <a:t>dua</a:t>
            </a:r>
            <a:r>
              <a:rPr lang="en-ID"/>
              <a:t> </a:t>
            </a:r>
            <a:r>
              <a:rPr lang="en-ID" err="1"/>
              <a:t>suku</a:t>
            </a:r>
            <a:r>
              <a:rPr lang="en-ID"/>
              <a:t> </a:t>
            </a:r>
            <a:r>
              <a:rPr lang="en-ID" i="1" err="1"/>
              <a:t>minterms</a:t>
            </a:r>
            <a:r>
              <a:rPr lang="en-ID"/>
              <a:t> </a:t>
            </a:r>
            <a:r>
              <a:rPr lang="en-ID" err="1"/>
              <a:t>tersebut</a:t>
            </a:r>
            <a:r>
              <a:rPr lang="en-ID"/>
              <a:t>. Beri </a:t>
            </a:r>
            <a:r>
              <a:rPr lang="en-ID" err="1"/>
              <a:t>simbol</a:t>
            </a:r>
            <a:r>
              <a:rPr lang="en-ID"/>
              <a:t> “-“ di </a:t>
            </a:r>
            <a:r>
              <a:rPr lang="en-ID" err="1"/>
              <a:t>posisi</a:t>
            </a:r>
            <a:r>
              <a:rPr lang="en-ID"/>
              <a:t> bit yang </a:t>
            </a:r>
            <a:r>
              <a:rPr lang="en-ID" err="1"/>
              <a:t>berbeda</a:t>
            </a:r>
            <a:r>
              <a:rPr lang="en-ID"/>
              <a:t> dan </a:t>
            </a:r>
            <a:r>
              <a:rPr lang="en-ID" err="1"/>
              <a:t>pertahankan</a:t>
            </a:r>
            <a:r>
              <a:rPr lang="en-ID"/>
              <a:t> bit yang </a:t>
            </a:r>
            <a:r>
              <a:rPr lang="en-ID" err="1"/>
              <a:t>tersis</a:t>
            </a:r>
            <a:r>
              <a:rPr lang="en-ID"/>
              <a:t> </a:t>
            </a:r>
            <a:r>
              <a:rPr lang="en-ID" err="1"/>
              <a:t>apa</a:t>
            </a:r>
            <a:r>
              <a:rPr lang="en-ID"/>
              <a:t> </a:t>
            </a:r>
            <a:r>
              <a:rPr lang="en-ID" err="1"/>
              <a:t>adanya</a:t>
            </a:r>
            <a:r>
              <a:rPr lang="en-ID"/>
              <a:t>.</a:t>
            </a:r>
            <a:endParaRPr lang="en"/>
          </a:p>
        </p:txBody>
      </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5" name="Google Shape;3005;p40"/>
          <p:cNvSpPr/>
          <p:nvPr/>
        </p:nvSpPr>
        <p:spPr>
          <a:xfrm rot="10800000" flipH="1">
            <a:off x="-864812" y="425928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4">
            <a:extLst>
              <a:ext uri="{FF2B5EF4-FFF2-40B4-BE49-F238E27FC236}">
                <a16:creationId xmlns:a16="http://schemas.microsoft.com/office/drawing/2014/main" id="{F86FD5E2-C7CD-8196-8101-CBB29F3A4AC3}"/>
              </a:ext>
            </a:extLst>
          </p:cNvPr>
          <p:cNvPicPr>
            <a:picLocks noChangeAspect="1"/>
          </p:cNvPicPr>
          <p:nvPr/>
        </p:nvPicPr>
        <p:blipFill>
          <a:blip r:embed="rId3"/>
          <a:stretch>
            <a:fillRect/>
          </a:stretch>
        </p:blipFill>
        <p:spPr>
          <a:xfrm>
            <a:off x="3557587" y="1337466"/>
            <a:ext cx="4712833" cy="3152324"/>
          </a:xfrm>
          <a:prstGeom prst="rect">
            <a:avLst/>
          </a:prstGeom>
        </p:spPr>
      </p:pic>
    </p:spTree>
    <p:extLst>
      <p:ext uri="{BB962C8B-B14F-4D97-AF65-F5344CB8AC3E}">
        <p14:creationId xmlns:p14="http://schemas.microsoft.com/office/powerpoint/2010/main" val="2006351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r>
              <a:rPr lang="en">
                <a:solidFill>
                  <a:schemeClr val="accent2"/>
                </a:solidFill>
              </a:rPr>
              <a:t>3.</a:t>
            </a:r>
            <a:r>
              <a:rPr lang="en"/>
              <a:t> REPEAT STEP 2 SAMPAI PRIMA</a:t>
            </a:r>
            <a:endParaRPr/>
          </a:p>
        </p:txBody>
      </p:sp>
      <p:sp>
        <p:nvSpPr>
          <p:cNvPr id="2990" name="Google Shape;2990;p40"/>
          <p:cNvSpPr txBox="1">
            <a:spLocks noGrp="1"/>
          </p:cNvSpPr>
          <p:nvPr>
            <p:ph type="subTitle" idx="4"/>
          </p:nvPr>
        </p:nvSpPr>
        <p:spPr>
          <a:xfrm>
            <a:off x="1425599" y="1306132"/>
            <a:ext cx="6265311" cy="883157"/>
          </a:xfrm>
          <a:prstGeom prst="rect">
            <a:avLst/>
          </a:prstGeom>
        </p:spPr>
        <p:txBody>
          <a:bodyPr spcFirstLastPara="1" wrap="square" lIns="91425" tIns="91425" rIns="91425" bIns="91425" anchor="ctr" anchorCtr="0">
            <a:noAutofit/>
          </a:bodyPr>
          <a:lstStyle/>
          <a:p>
            <a:pPr marL="0" indent="0"/>
            <a:r>
              <a:rPr lang="en" err="1"/>
              <a:t>Ulangi</a:t>
            </a:r>
            <a:r>
              <a:rPr lang="en"/>
              <a:t> </a:t>
            </a:r>
            <a:r>
              <a:rPr lang="en" err="1"/>
              <a:t>langkah</a:t>
            </a:r>
            <a:r>
              <a:rPr lang="en"/>
              <a:t> 2 </a:t>
            </a:r>
            <a:r>
              <a:rPr lang="en" err="1"/>
              <a:t>sampai</a:t>
            </a:r>
            <a:r>
              <a:rPr lang="en"/>
              <a:t> </a:t>
            </a:r>
            <a:r>
              <a:rPr lang="en" err="1"/>
              <a:t>suku-suku</a:t>
            </a:r>
            <a:r>
              <a:rPr lang="en"/>
              <a:t> yang </a:t>
            </a:r>
            <a:r>
              <a:rPr lang="en" err="1"/>
              <a:t>terbentuk</a:t>
            </a:r>
            <a:r>
              <a:rPr lang="en"/>
              <a:t> </a:t>
            </a:r>
            <a:r>
              <a:rPr lang="en" err="1"/>
              <a:t>berdasarkan</a:t>
            </a:r>
            <a:r>
              <a:rPr lang="en"/>
              <a:t> </a:t>
            </a:r>
            <a:r>
              <a:rPr lang="en" err="1"/>
              <a:t>kelompok</a:t>
            </a:r>
            <a:r>
              <a:rPr lang="en"/>
              <a:t> </a:t>
            </a:r>
            <a:r>
              <a:rPr lang="en" err="1"/>
              <a:t>tersebut</a:t>
            </a:r>
            <a:r>
              <a:rPr lang="en"/>
              <a:t> </a:t>
            </a:r>
            <a:r>
              <a:rPr lang="en" err="1"/>
              <a:t>mendapatkan</a:t>
            </a:r>
            <a:r>
              <a:rPr lang="en"/>
              <a:t> </a:t>
            </a:r>
            <a:r>
              <a:rPr lang="en" err="1"/>
              <a:t>semua</a:t>
            </a:r>
            <a:r>
              <a:rPr lang="en"/>
              <a:t> </a:t>
            </a:r>
            <a:r>
              <a:rPr lang="en" err="1"/>
              <a:t>implikan</a:t>
            </a:r>
            <a:r>
              <a:rPr lang="en"/>
              <a:t> prima. </a:t>
            </a:r>
            <a:endParaRPr lang="en-US"/>
          </a:p>
        </p:txBody>
      </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5" name="Google Shape;3005;p40"/>
          <p:cNvSpPr/>
          <p:nvPr/>
        </p:nvSpPr>
        <p:spPr>
          <a:xfrm rot="10800000" flipH="1">
            <a:off x="-864812" y="425928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descr="Table&#10;&#10;Description automatically generated">
            <a:extLst>
              <a:ext uri="{FF2B5EF4-FFF2-40B4-BE49-F238E27FC236}">
                <a16:creationId xmlns:a16="http://schemas.microsoft.com/office/drawing/2014/main" id="{32159C8D-5612-EA00-5158-1226869AD266}"/>
              </a:ext>
            </a:extLst>
          </p:cNvPr>
          <p:cNvPicPr>
            <a:picLocks noChangeAspect="1"/>
          </p:cNvPicPr>
          <p:nvPr/>
        </p:nvPicPr>
        <p:blipFill rotWithShape="1">
          <a:blip r:embed="rId3"/>
          <a:srcRect l="1366" t="-196" r="1294"/>
          <a:stretch/>
        </p:blipFill>
        <p:spPr>
          <a:xfrm>
            <a:off x="198813" y="2308918"/>
            <a:ext cx="4279487" cy="1899674"/>
          </a:xfrm>
          <a:prstGeom prst="rect">
            <a:avLst/>
          </a:prstGeom>
        </p:spPr>
      </p:pic>
      <p:pic>
        <p:nvPicPr>
          <p:cNvPr id="6" name="Picture 6" descr="Table&#10;&#10;Description automatically generated">
            <a:extLst>
              <a:ext uri="{FF2B5EF4-FFF2-40B4-BE49-F238E27FC236}">
                <a16:creationId xmlns:a16="http://schemas.microsoft.com/office/drawing/2014/main" id="{3F6B13F0-A145-0713-5C2B-8F84CA2648C4}"/>
              </a:ext>
            </a:extLst>
          </p:cNvPr>
          <p:cNvPicPr>
            <a:picLocks noChangeAspect="1"/>
          </p:cNvPicPr>
          <p:nvPr/>
        </p:nvPicPr>
        <p:blipFill rotWithShape="1">
          <a:blip r:embed="rId4"/>
          <a:srcRect r="1456" b="-962"/>
          <a:stretch/>
        </p:blipFill>
        <p:spPr>
          <a:xfrm>
            <a:off x="4617054" y="2308918"/>
            <a:ext cx="4332455" cy="1118018"/>
          </a:xfrm>
          <a:prstGeom prst="rect">
            <a:avLst/>
          </a:prstGeom>
        </p:spPr>
      </p:pic>
    </p:spTree>
    <p:extLst>
      <p:ext uri="{BB962C8B-B14F-4D97-AF65-F5344CB8AC3E}">
        <p14:creationId xmlns:p14="http://schemas.microsoft.com/office/powerpoint/2010/main" val="28709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r>
              <a:rPr lang="en">
                <a:solidFill>
                  <a:schemeClr val="accent2"/>
                </a:solidFill>
              </a:rPr>
              <a:t>4.</a:t>
            </a:r>
            <a:r>
              <a:rPr lang="en"/>
              <a:t> RUMUSKAN TABEL DAN TANDAI '1'</a:t>
            </a:r>
            <a:endParaRPr/>
          </a:p>
        </p:txBody>
      </p:sp>
      <p:sp>
        <p:nvSpPr>
          <p:cNvPr id="2990" name="Google Shape;2990;p40"/>
          <p:cNvSpPr txBox="1">
            <a:spLocks noGrp="1"/>
          </p:cNvSpPr>
          <p:nvPr>
            <p:ph type="subTitle" idx="4"/>
          </p:nvPr>
        </p:nvSpPr>
        <p:spPr>
          <a:xfrm>
            <a:off x="1180478" y="1319419"/>
            <a:ext cx="6265311" cy="883157"/>
          </a:xfrm>
          <a:prstGeom prst="rect">
            <a:avLst/>
          </a:prstGeom>
        </p:spPr>
        <p:txBody>
          <a:bodyPr spcFirstLastPara="1" wrap="square" lIns="91425" tIns="91425" rIns="91425" bIns="91425" anchor="ctr" anchorCtr="0">
            <a:noAutofit/>
          </a:bodyPr>
          <a:lstStyle/>
          <a:p>
            <a:pPr marL="0" indent="0"/>
            <a:r>
              <a:rPr lang="en" err="1"/>
              <a:t>Rumuskan</a:t>
            </a:r>
            <a:r>
              <a:rPr lang="en"/>
              <a:t> table </a:t>
            </a:r>
            <a:r>
              <a:rPr lang="en" err="1"/>
              <a:t>implikan</a:t>
            </a:r>
            <a:r>
              <a:rPr lang="en"/>
              <a:t> prima </a:t>
            </a:r>
            <a:r>
              <a:rPr lang="en" err="1"/>
              <a:t>tersebut</a:t>
            </a:r>
            <a:r>
              <a:rPr lang="en"/>
              <a:t>. </a:t>
            </a:r>
            <a:r>
              <a:rPr lang="en" err="1"/>
              <a:t>Kemudian</a:t>
            </a:r>
            <a:r>
              <a:rPr lang="en"/>
              <a:t> </a:t>
            </a:r>
            <a:r>
              <a:rPr lang="en" err="1"/>
              <a:t>tenempatkan</a:t>
            </a:r>
            <a:r>
              <a:rPr lang="en"/>
              <a:t> ‘1’ </a:t>
            </a:r>
            <a:r>
              <a:rPr lang="en" err="1"/>
              <a:t>dalam</a:t>
            </a:r>
            <a:r>
              <a:rPr lang="en"/>
              <a:t> </a:t>
            </a:r>
            <a:r>
              <a:rPr lang="en" err="1"/>
              <a:t>sel</a:t>
            </a:r>
            <a:r>
              <a:rPr lang="en"/>
              <a:t> yang </a:t>
            </a:r>
            <a:r>
              <a:rPr lang="en" err="1"/>
              <a:t>sesuai</a:t>
            </a:r>
            <a:r>
              <a:rPr lang="en"/>
              <a:t> </a:t>
            </a:r>
            <a:r>
              <a:rPr lang="en" err="1"/>
              <a:t>dengan</a:t>
            </a:r>
            <a:r>
              <a:rPr lang="en"/>
              <a:t> </a:t>
            </a:r>
            <a:r>
              <a:rPr lang="en" err="1"/>
              <a:t>istilah</a:t>
            </a:r>
            <a:r>
              <a:rPr lang="en"/>
              <a:t> </a:t>
            </a:r>
            <a:r>
              <a:rPr lang="en" err="1"/>
              <a:t>minterms</a:t>
            </a:r>
            <a:r>
              <a:rPr lang="en"/>
              <a:t> yang </a:t>
            </a:r>
            <a:r>
              <a:rPr lang="en" err="1"/>
              <a:t>tercakup</a:t>
            </a:r>
            <a:r>
              <a:rPr lang="en"/>
              <a:t> </a:t>
            </a:r>
            <a:r>
              <a:rPr lang="en" err="1"/>
              <a:t>dalam</a:t>
            </a:r>
            <a:r>
              <a:rPr lang="en"/>
              <a:t> </a:t>
            </a:r>
            <a:r>
              <a:rPr lang="en" err="1"/>
              <a:t>setiap</a:t>
            </a:r>
            <a:r>
              <a:rPr lang="en"/>
              <a:t> </a:t>
            </a:r>
            <a:r>
              <a:rPr lang="en" err="1"/>
              <a:t>implikan</a:t>
            </a:r>
            <a:r>
              <a:rPr lang="en"/>
              <a:t> prima. </a:t>
            </a:r>
            <a:endParaRPr lang="en-US"/>
          </a:p>
        </p:txBody>
      </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5" name="Google Shape;3005;p40"/>
          <p:cNvSpPr/>
          <p:nvPr/>
        </p:nvSpPr>
        <p:spPr>
          <a:xfrm rot="10800000" flipH="1">
            <a:off x="-864812" y="425928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4" descr="Graphical user interface, text, application, table&#10;&#10;Description automatically generated">
            <a:extLst>
              <a:ext uri="{FF2B5EF4-FFF2-40B4-BE49-F238E27FC236}">
                <a16:creationId xmlns:a16="http://schemas.microsoft.com/office/drawing/2014/main" id="{BB529C96-CCB4-C3F1-B220-A9CC0E6887C7}"/>
              </a:ext>
            </a:extLst>
          </p:cNvPr>
          <p:cNvPicPr>
            <a:picLocks noChangeAspect="1"/>
          </p:cNvPicPr>
          <p:nvPr/>
        </p:nvPicPr>
        <p:blipFill rotWithShape="1">
          <a:blip r:embed="rId3"/>
          <a:srcRect r="1288" b="-565"/>
          <a:stretch/>
        </p:blipFill>
        <p:spPr>
          <a:xfrm>
            <a:off x="1281794" y="2322440"/>
            <a:ext cx="6495643" cy="1886943"/>
          </a:xfrm>
          <a:prstGeom prst="rect">
            <a:avLst/>
          </a:prstGeom>
        </p:spPr>
      </p:pic>
    </p:spTree>
    <p:extLst>
      <p:ext uri="{BB962C8B-B14F-4D97-AF65-F5344CB8AC3E}">
        <p14:creationId xmlns:p14="http://schemas.microsoft.com/office/powerpoint/2010/main" val="3882810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r>
              <a:rPr lang="en">
                <a:solidFill>
                  <a:schemeClr val="accent2"/>
                </a:solidFill>
              </a:rPr>
              <a:t>5.</a:t>
            </a:r>
            <a:r>
              <a:rPr lang="en"/>
              <a:t> TENTUKAN PRIMA ESENSIAL</a:t>
            </a:r>
            <a:endParaRPr/>
          </a:p>
        </p:txBody>
      </p:sp>
      <p:sp>
        <p:nvSpPr>
          <p:cNvPr id="2990" name="Google Shape;2990;p40"/>
          <p:cNvSpPr txBox="1">
            <a:spLocks noGrp="1"/>
          </p:cNvSpPr>
          <p:nvPr>
            <p:ph type="subTitle" idx="4"/>
          </p:nvPr>
        </p:nvSpPr>
        <p:spPr>
          <a:xfrm>
            <a:off x="537541" y="1319419"/>
            <a:ext cx="7040917" cy="883157"/>
          </a:xfrm>
          <a:prstGeom prst="rect">
            <a:avLst/>
          </a:prstGeom>
        </p:spPr>
        <p:txBody>
          <a:bodyPr spcFirstLastPara="1" wrap="square" lIns="91425" tIns="91425" rIns="91425" bIns="91425" anchor="ctr" anchorCtr="0">
            <a:noAutofit/>
          </a:bodyPr>
          <a:lstStyle/>
          <a:p>
            <a:pPr marL="0" indent="0"/>
            <a:r>
              <a:rPr lang="en" err="1"/>
              <a:t>Tenemukan</a:t>
            </a:r>
            <a:r>
              <a:rPr lang="en"/>
              <a:t> </a:t>
            </a:r>
            <a:r>
              <a:rPr lang="en" err="1"/>
              <a:t>implikan</a:t>
            </a:r>
            <a:r>
              <a:rPr lang="en"/>
              <a:t> prima </a:t>
            </a:r>
            <a:r>
              <a:rPr lang="en" err="1"/>
              <a:t>esensial</a:t>
            </a:r>
            <a:r>
              <a:rPr lang="en"/>
              <a:t> </a:t>
            </a:r>
            <a:r>
              <a:rPr lang="en" err="1"/>
              <a:t>dengan</a:t>
            </a:r>
            <a:r>
              <a:rPr lang="en"/>
              <a:t> </a:t>
            </a:r>
            <a:r>
              <a:rPr lang="en" err="1"/>
              <a:t>memperhatikan</a:t>
            </a:r>
            <a:r>
              <a:rPr lang="en"/>
              <a:t> </a:t>
            </a:r>
            <a:r>
              <a:rPr lang="en" err="1"/>
              <a:t>setiap</a:t>
            </a:r>
            <a:r>
              <a:rPr lang="en"/>
              <a:t> </a:t>
            </a:r>
            <a:r>
              <a:rPr lang="en" err="1"/>
              <a:t>kolom</a:t>
            </a:r>
            <a:r>
              <a:rPr lang="en"/>
              <a:t>. Jika </a:t>
            </a:r>
            <a:r>
              <a:rPr lang="en" err="1"/>
              <a:t>suku</a:t>
            </a:r>
            <a:r>
              <a:rPr lang="en"/>
              <a:t> </a:t>
            </a:r>
            <a:r>
              <a:rPr lang="en" err="1"/>
              <a:t>minterms</a:t>
            </a:r>
            <a:r>
              <a:rPr lang="en"/>
              <a:t> </a:t>
            </a:r>
            <a:r>
              <a:rPr lang="en" err="1"/>
              <a:t>hanya</a:t>
            </a:r>
            <a:r>
              <a:rPr lang="en"/>
              <a:t> </a:t>
            </a:r>
            <a:r>
              <a:rPr lang="en" err="1"/>
              <a:t>dicakup</a:t>
            </a:r>
            <a:r>
              <a:rPr lang="en"/>
              <a:t> oleh </a:t>
            </a:r>
            <a:r>
              <a:rPr lang="en" err="1"/>
              <a:t>satu</a:t>
            </a:r>
            <a:r>
              <a:rPr lang="en"/>
              <a:t> </a:t>
            </a:r>
            <a:r>
              <a:rPr lang="en" err="1"/>
              <a:t>implikan</a:t>
            </a:r>
            <a:r>
              <a:rPr lang="en"/>
              <a:t> prima (</a:t>
            </a:r>
            <a:r>
              <a:rPr lang="en" err="1"/>
              <a:t>implikan</a:t>
            </a:r>
            <a:r>
              <a:rPr lang="en"/>
              <a:t> prima </a:t>
            </a:r>
            <a:r>
              <a:rPr lang="en" err="1"/>
              <a:t>esensial</a:t>
            </a:r>
            <a:r>
              <a:rPr lang="en"/>
              <a:t>). </a:t>
            </a:r>
            <a:r>
              <a:rPr lang="en" err="1"/>
              <a:t>Implikasi</a:t>
            </a:r>
            <a:r>
              <a:rPr lang="en"/>
              <a:t> prima </a:t>
            </a:r>
            <a:r>
              <a:rPr lang="en" err="1"/>
              <a:t>esensial</a:t>
            </a:r>
            <a:r>
              <a:rPr lang="en"/>
              <a:t> </a:t>
            </a:r>
            <a:r>
              <a:rPr lang="en" err="1"/>
              <a:t>tersebut</a:t>
            </a:r>
            <a:r>
              <a:rPr lang="en"/>
              <a:t> </a:t>
            </a:r>
            <a:r>
              <a:rPr lang="en" err="1"/>
              <a:t>akan</a:t>
            </a:r>
            <a:r>
              <a:rPr lang="en"/>
              <a:t> </a:t>
            </a:r>
            <a:r>
              <a:rPr lang="en" err="1"/>
              <a:t>menjadi</a:t>
            </a:r>
            <a:r>
              <a:rPr lang="en"/>
              <a:t> </a:t>
            </a:r>
            <a:r>
              <a:rPr lang="en" err="1"/>
              <a:t>bagian</a:t>
            </a:r>
            <a:r>
              <a:rPr lang="en"/>
              <a:t> </a:t>
            </a:r>
            <a:r>
              <a:rPr lang="en" err="1"/>
              <a:t>dari</a:t>
            </a:r>
            <a:r>
              <a:rPr lang="en"/>
              <a:t> </a:t>
            </a:r>
            <a:r>
              <a:rPr lang="en" err="1"/>
              <a:t>fungsi</a:t>
            </a:r>
            <a:r>
              <a:rPr lang="en"/>
              <a:t> Boolean yang </a:t>
            </a:r>
            <a:r>
              <a:rPr lang="en" err="1"/>
              <a:t>sederhana</a:t>
            </a:r>
            <a:r>
              <a:rPr lang="en"/>
              <a:t>. </a:t>
            </a:r>
            <a:endParaRPr lang="en-US"/>
          </a:p>
        </p:txBody>
      </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5" name="Google Shape;3005;p40"/>
          <p:cNvSpPr/>
          <p:nvPr/>
        </p:nvSpPr>
        <p:spPr>
          <a:xfrm rot="10800000" flipH="1">
            <a:off x="-864812" y="425928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3" descr="Graphical user interface, application&#10;&#10;Description automatically generated">
            <a:extLst>
              <a:ext uri="{FF2B5EF4-FFF2-40B4-BE49-F238E27FC236}">
                <a16:creationId xmlns:a16="http://schemas.microsoft.com/office/drawing/2014/main" id="{5D2D840A-85EC-5CC9-8B93-1A6A1C1A66F4}"/>
              </a:ext>
            </a:extLst>
          </p:cNvPr>
          <p:cNvPicPr>
            <a:picLocks noChangeAspect="1"/>
          </p:cNvPicPr>
          <p:nvPr/>
        </p:nvPicPr>
        <p:blipFill>
          <a:blip r:embed="rId3"/>
          <a:stretch>
            <a:fillRect/>
          </a:stretch>
        </p:blipFill>
        <p:spPr>
          <a:xfrm>
            <a:off x="4650317" y="2519778"/>
            <a:ext cx="4119033" cy="918861"/>
          </a:xfrm>
          <a:prstGeom prst="rect">
            <a:avLst/>
          </a:prstGeom>
        </p:spPr>
      </p:pic>
      <p:sp>
        <p:nvSpPr>
          <p:cNvPr id="3" name="Google Shape;2990;p40">
            <a:extLst>
              <a:ext uri="{FF2B5EF4-FFF2-40B4-BE49-F238E27FC236}">
                <a16:creationId xmlns:a16="http://schemas.microsoft.com/office/drawing/2014/main" id="{E9B458DC-6453-7E69-63D6-EE3E906D6689}"/>
              </a:ext>
            </a:extLst>
          </p:cNvPr>
          <p:cNvSpPr txBox="1">
            <a:spLocks/>
          </p:cNvSpPr>
          <p:nvPr/>
        </p:nvSpPr>
        <p:spPr>
          <a:xfrm>
            <a:off x="4648108" y="3440319"/>
            <a:ext cx="4130500" cy="8831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r>
              <a:rPr lang="en"/>
              <a:t>8 dan 9 </a:t>
            </a:r>
            <a:r>
              <a:rPr lang="en" err="1"/>
              <a:t>hanya</a:t>
            </a:r>
            <a:r>
              <a:rPr lang="en"/>
              <a:t> </a:t>
            </a:r>
            <a:r>
              <a:rPr lang="en" err="1"/>
              <a:t>membutuhkan</a:t>
            </a:r>
            <a:r>
              <a:rPr lang="en"/>
              <a:t> WX' </a:t>
            </a:r>
            <a:r>
              <a:rPr lang="en" err="1"/>
              <a:t>untuk</a:t>
            </a:r>
            <a:r>
              <a:rPr lang="en"/>
              <a:t> </a:t>
            </a:r>
            <a:r>
              <a:rPr lang="en" err="1"/>
              <a:t>ada</a:t>
            </a:r>
            <a:r>
              <a:rPr lang="en"/>
              <a:t> dan 15 </a:t>
            </a:r>
            <a:r>
              <a:rPr lang="en" err="1"/>
              <a:t>hanya</a:t>
            </a:r>
            <a:r>
              <a:rPr lang="en"/>
              <a:t> </a:t>
            </a:r>
            <a:r>
              <a:rPr lang="en" err="1"/>
              <a:t>membutuhkan</a:t>
            </a:r>
            <a:r>
              <a:rPr lang="en"/>
              <a:t> WY </a:t>
            </a:r>
            <a:r>
              <a:rPr lang="en" err="1"/>
              <a:t>untuk</a:t>
            </a:r>
            <a:r>
              <a:rPr lang="en"/>
              <a:t> </a:t>
            </a:r>
            <a:r>
              <a:rPr lang="en" err="1"/>
              <a:t>ada</a:t>
            </a:r>
            <a:r>
              <a:rPr lang="en"/>
              <a:t>. Maka WX' dan WY </a:t>
            </a:r>
            <a:r>
              <a:rPr lang="en" err="1"/>
              <a:t>merupakan</a:t>
            </a:r>
            <a:r>
              <a:rPr lang="en"/>
              <a:t> </a:t>
            </a:r>
            <a:r>
              <a:rPr lang="en" err="1"/>
              <a:t>implikan</a:t>
            </a:r>
            <a:r>
              <a:rPr lang="en"/>
              <a:t> prima </a:t>
            </a:r>
            <a:r>
              <a:rPr lang="en" err="1"/>
              <a:t>esensial</a:t>
            </a:r>
            <a:endParaRPr lang="en-US" err="1"/>
          </a:p>
        </p:txBody>
      </p:sp>
      <p:pic>
        <p:nvPicPr>
          <p:cNvPr id="5" name="Picture 4" descr="Graphical user interface, text, application, table&#10;&#10;Description automatically generated">
            <a:extLst>
              <a:ext uri="{FF2B5EF4-FFF2-40B4-BE49-F238E27FC236}">
                <a16:creationId xmlns:a16="http://schemas.microsoft.com/office/drawing/2014/main" id="{F913392B-43E1-9E01-5F10-087A02A97BB1}"/>
              </a:ext>
            </a:extLst>
          </p:cNvPr>
          <p:cNvPicPr>
            <a:picLocks noChangeAspect="1"/>
          </p:cNvPicPr>
          <p:nvPr/>
        </p:nvPicPr>
        <p:blipFill rotWithShape="1">
          <a:blip r:embed="rId4"/>
          <a:srcRect t="2242" r="763" b="44068"/>
          <a:stretch/>
        </p:blipFill>
        <p:spPr>
          <a:xfrm>
            <a:off x="318711" y="2773778"/>
            <a:ext cx="4132833" cy="667301"/>
          </a:xfrm>
          <a:prstGeom prst="rect">
            <a:avLst/>
          </a:prstGeom>
        </p:spPr>
      </p:pic>
      <p:sp>
        <p:nvSpPr>
          <p:cNvPr id="18" name="Google Shape;2990;p40">
            <a:extLst>
              <a:ext uri="{FF2B5EF4-FFF2-40B4-BE49-F238E27FC236}">
                <a16:creationId xmlns:a16="http://schemas.microsoft.com/office/drawing/2014/main" id="{6D5C4F85-CC83-000C-C212-F4473239A45B}"/>
              </a:ext>
            </a:extLst>
          </p:cNvPr>
          <p:cNvSpPr txBox="1">
            <a:spLocks/>
          </p:cNvSpPr>
          <p:nvPr/>
        </p:nvSpPr>
        <p:spPr>
          <a:xfrm>
            <a:off x="330107" y="3440318"/>
            <a:ext cx="4130500" cy="8831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r>
              <a:rPr lang="en"/>
              <a:t>2 dan 6 </a:t>
            </a:r>
            <a:r>
              <a:rPr lang="en" err="1"/>
              <a:t>hanya</a:t>
            </a:r>
            <a:r>
              <a:rPr lang="en"/>
              <a:t> </a:t>
            </a:r>
            <a:r>
              <a:rPr lang="en" err="1"/>
              <a:t>membutuhkan</a:t>
            </a:r>
            <a:r>
              <a:rPr lang="en"/>
              <a:t> YZ' </a:t>
            </a:r>
            <a:r>
              <a:rPr lang="en" err="1"/>
              <a:t>untuk</a:t>
            </a:r>
            <a:r>
              <a:rPr lang="en"/>
              <a:t> </a:t>
            </a:r>
            <a:r>
              <a:rPr lang="en" err="1"/>
              <a:t>ada</a:t>
            </a:r>
            <a:r>
              <a:rPr lang="en"/>
              <a:t>, </a:t>
            </a:r>
            <a:r>
              <a:rPr lang="en" err="1"/>
              <a:t>maka</a:t>
            </a:r>
            <a:r>
              <a:rPr lang="en"/>
              <a:t> YZ' </a:t>
            </a:r>
            <a:r>
              <a:rPr lang="en" err="1"/>
              <a:t>merupakan</a:t>
            </a:r>
            <a:r>
              <a:rPr lang="en"/>
              <a:t> </a:t>
            </a:r>
            <a:r>
              <a:rPr lang="en" err="1"/>
              <a:t>implikan</a:t>
            </a:r>
            <a:r>
              <a:rPr lang="en"/>
              <a:t> prima </a:t>
            </a:r>
            <a:r>
              <a:rPr lang="en" err="1"/>
              <a:t>esensial</a:t>
            </a:r>
            <a:endParaRPr lang="en-US" err="1"/>
          </a:p>
        </p:txBody>
      </p:sp>
    </p:spTree>
    <p:extLst>
      <p:ext uri="{BB962C8B-B14F-4D97-AF65-F5344CB8AC3E}">
        <p14:creationId xmlns:p14="http://schemas.microsoft.com/office/powerpoint/2010/main" val="1143864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83"/>
        <p:cNvGrpSpPr/>
        <p:nvPr/>
      </p:nvGrpSpPr>
      <p:grpSpPr>
        <a:xfrm>
          <a:off x="0" y="0"/>
          <a:ext cx="0" cy="0"/>
          <a:chOff x="0" y="0"/>
          <a:chExt cx="0" cy="0"/>
        </a:xfrm>
      </p:grpSpPr>
      <p:sp>
        <p:nvSpPr>
          <p:cNvPr id="2986" name="Google Shape;2986;p4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algn="ctr"/>
            <a:r>
              <a:rPr lang="en">
                <a:solidFill>
                  <a:schemeClr val="accent2"/>
                </a:solidFill>
              </a:rPr>
              <a:t>6.</a:t>
            </a:r>
            <a:r>
              <a:rPr lang="en"/>
              <a:t> SEDERHANAKAN TABEL DAN SELESAIKAN</a:t>
            </a:r>
            <a:endParaRPr/>
          </a:p>
        </p:txBody>
      </p:sp>
      <p:sp>
        <p:nvSpPr>
          <p:cNvPr id="2990" name="Google Shape;2990;p40"/>
          <p:cNvSpPr txBox="1">
            <a:spLocks noGrp="1"/>
          </p:cNvSpPr>
          <p:nvPr>
            <p:ph type="subTitle" idx="4"/>
          </p:nvPr>
        </p:nvSpPr>
        <p:spPr>
          <a:xfrm>
            <a:off x="876208" y="1647502"/>
            <a:ext cx="6755167" cy="1105406"/>
          </a:xfrm>
          <a:prstGeom prst="rect">
            <a:avLst/>
          </a:prstGeom>
        </p:spPr>
        <p:txBody>
          <a:bodyPr spcFirstLastPara="1" wrap="square" lIns="91425" tIns="91425" rIns="91425" bIns="91425" anchor="ctr" anchorCtr="0">
            <a:noAutofit/>
          </a:bodyPr>
          <a:lstStyle/>
          <a:p>
            <a:pPr marL="0" indent="0" algn="l"/>
            <a:r>
              <a:rPr lang="en" err="1"/>
              <a:t>Mengurangi</a:t>
            </a:r>
            <a:r>
              <a:rPr lang="en"/>
              <a:t> table </a:t>
            </a:r>
            <a:r>
              <a:rPr lang="en" err="1"/>
              <a:t>implikan</a:t>
            </a:r>
            <a:r>
              <a:rPr lang="en"/>
              <a:t> prima </a:t>
            </a:r>
            <a:r>
              <a:rPr lang="en" err="1"/>
              <a:t>dengan</a:t>
            </a:r>
            <a:r>
              <a:rPr lang="en"/>
              <a:t> </a:t>
            </a:r>
            <a:r>
              <a:rPr lang="en" err="1"/>
              <a:t>menghilangkan</a:t>
            </a:r>
            <a:r>
              <a:rPr lang="en"/>
              <a:t> baris </a:t>
            </a:r>
            <a:r>
              <a:rPr lang="en" err="1"/>
              <a:t>dari</a:t>
            </a:r>
            <a:r>
              <a:rPr lang="en"/>
              <a:t> </a:t>
            </a:r>
            <a:r>
              <a:rPr lang="en" err="1"/>
              <a:t>setiap</a:t>
            </a:r>
            <a:r>
              <a:rPr lang="en"/>
              <a:t> </a:t>
            </a:r>
            <a:r>
              <a:rPr lang="en" err="1"/>
              <a:t>implikan</a:t>
            </a:r>
            <a:r>
              <a:rPr lang="en"/>
              <a:t> prima </a:t>
            </a:r>
            <a:r>
              <a:rPr lang="en" err="1"/>
              <a:t>esensial</a:t>
            </a:r>
            <a:r>
              <a:rPr lang="en"/>
              <a:t> dan </a:t>
            </a:r>
            <a:r>
              <a:rPr lang="en" err="1"/>
              <a:t>kolom</a:t>
            </a:r>
            <a:r>
              <a:rPr lang="en"/>
              <a:t> yang </a:t>
            </a:r>
            <a:r>
              <a:rPr lang="en" err="1"/>
              <a:t>sesuai</a:t>
            </a:r>
            <a:r>
              <a:rPr lang="en"/>
              <a:t> </a:t>
            </a:r>
            <a:r>
              <a:rPr lang="en" err="1"/>
              <a:t>dengan</a:t>
            </a:r>
            <a:r>
              <a:rPr lang="en"/>
              <a:t> </a:t>
            </a:r>
            <a:r>
              <a:rPr lang="en" err="1"/>
              <a:t>suku</a:t>
            </a:r>
            <a:r>
              <a:rPr lang="en"/>
              <a:t> </a:t>
            </a:r>
            <a:r>
              <a:rPr lang="en" err="1"/>
              <a:t>minterms</a:t>
            </a:r>
            <a:r>
              <a:rPr lang="en"/>
              <a:t> yang </a:t>
            </a:r>
            <a:r>
              <a:rPr lang="en" err="1"/>
              <a:t>tercakup</a:t>
            </a:r>
            <a:r>
              <a:rPr lang="en"/>
              <a:t> </a:t>
            </a:r>
            <a:r>
              <a:rPr lang="en" err="1"/>
              <a:t>dalam</a:t>
            </a:r>
            <a:r>
              <a:rPr lang="en"/>
              <a:t> </a:t>
            </a:r>
            <a:r>
              <a:rPr lang="en" err="1"/>
              <a:t>implikan</a:t>
            </a:r>
            <a:r>
              <a:rPr lang="en"/>
              <a:t> prima </a:t>
            </a:r>
            <a:r>
              <a:rPr lang="en" err="1"/>
              <a:t>esensial</a:t>
            </a:r>
            <a:r>
              <a:rPr lang="en"/>
              <a:t> </a:t>
            </a:r>
            <a:r>
              <a:rPr lang="en" err="1"/>
              <a:t>tersebut</a:t>
            </a:r>
            <a:r>
              <a:rPr lang="en"/>
              <a:t>. </a:t>
            </a:r>
            <a:r>
              <a:rPr lang="en" err="1"/>
              <a:t>Mengulangi</a:t>
            </a:r>
            <a:r>
              <a:rPr lang="en"/>
              <a:t> </a:t>
            </a:r>
            <a:r>
              <a:rPr lang="en" err="1"/>
              <a:t>langkah</a:t>
            </a:r>
            <a:r>
              <a:rPr lang="en"/>
              <a:t> 5 </a:t>
            </a:r>
            <a:r>
              <a:rPr lang="en" err="1"/>
              <a:t>sampai</a:t>
            </a:r>
            <a:r>
              <a:rPr lang="en"/>
              <a:t> proses </a:t>
            </a:r>
            <a:r>
              <a:rPr lang="en" err="1"/>
              <a:t>selesai</a:t>
            </a:r>
            <a:r>
              <a:rPr lang="en"/>
              <a:t> </a:t>
            </a:r>
            <a:r>
              <a:rPr lang="en" err="1"/>
              <a:t>saat</a:t>
            </a:r>
            <a:r>
              <a:rPr lang="en"/>
              <a:t> </a:t>
            </a:r>
            <a:r>
              <a:rPr lang="en" err="1"/>
              <a:t>fungsi</a:t>
            </a:r>
            <a:r>
              <a:rPr lang="en"/>
              <a:t> Boolean </a:t>
            </a:r>
            <a:r>
              <a:rPr lang="en" err="1"/>
              <a:t>tidak</a:t>
            </a:r>
            <a:r>
              <a:rPr lang="en"/>
              <a:t> </a:t>
            </a:r>
            <a:r>
              <a:rPr lang="en" err="1"/>
              <a:t>dapat</a:t>
            </a:r>
            <a:r>
              <a:rPr lang="en"/>
              <a:t> </a:t>
            </a:r>
            <a:r>
              <a:rPr lang="en" err="1"/>
              <a:t>disederhanakan</a:t>
            </a:r>
            <a:r>
              <a:rPr lang="en"/>
              <a:t> </a:t>
            </a:r>
            <a:r>
              <a:rPr lang="en" err="1"/>
              <a:t>lebih</a:t>
            </a:r>
            <a:r>
              <a:rPr lang="en"/>
              <a:t> </a:t>
            </a:r>
            <a:r>
              <a:rPr lang="en" err="1"/>
              <a:t>lanjut</a:t>
            </a:r>
            <a:r>
              <a:rPr lang="en"/>
              <a:t>. </a:t>
            </a:r>
            <a:endParaRPr lang="en-US"/>
          </a:p>
        </p:txBody>
      </p:sp>
      <p:grpSp>
        <p:nvGrpSpPr>
          <p:cNvPr id="3002" name="Google Shape;3002;p40"/>
          <p:cNvGrpSpPr/>
          <p:nvPr/>
        </p:nvGrpSpPr>
        <p:grpSpPr>
          <a:xfrm>
            <a:off x="7809182" y="1730029"/>
            <a:ext cx="2250993" cy="228146"/>
            <a:chOff x="7809182" y="1151604"/>
            <a:chExt cx="2250993" cy="228146"/>
          </a:xfrm>
        </p:grpSpPr>
        <p:sp>
          <p:nvSpPr>
            <p:cNvPr id="3003" name="Google Shape;3003;p40"/>
            <p:cNvSpPr/>
            <p:nvPr/>
          </p:nvSpPr>
          <p:spPr>
            <a:xfrm rot="10800000">
              <a:off x="7809182" y="115160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rot="10800000">
              <a:off x="8065475" y="1311650"/>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5" name="Google Shape;3005;p40"/>
          <p:cNvSpPr/>
          <p:nvPr/>
        </p:nvSpPr>
        <p:spPr>
          <a:xfrm rot="10800000" flipH="1">
            <a:off x="-864812" y="425928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990;p40">
            <a:extLst>
              <a:ext uri="{FF2B5EF4-FFF2-40B4-BE49-F238E27FC236}">
                <a16:creationId xmlns:a16="http://schemas.microsoft.com/office/drawing/2014/main" id="{6D5C4F85-CC83-000C-C212-F4473239A45B}"/>
              </a:ext>
            </a:extLst>
          </p:cNvPr>
          <p:cNvSpPr txBox="1">
            <a:spLocks/>
          </p:cNvSpPr>
          <p:nvPr/>
        </p:nvSpPr>
        <p:spPr>
          <a:xfrm>
            <a:off x="880440" y="2710068"/>
            <a:ext cx="6702250" cy="8831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lgn="l"/>
            <a:r>
              <a:rPr lang="en"/>
              <a:t>Karena pada </a:t>
            </a:r>
            <a:r>
              <a:rPr lang="en" err="1"/>
              <a:t>contoh</a:t>
            </a:r>
            <a:r>
              <a:rPr lang="en"/>
              <a:t> </a:t>
            </a:r>
            <a:r>
              <a:rPr lang="en" err="1"/>
              <a:t>ini</a:t>
            </a:r>
            <a:r>
              <a:rPr lang="en"/>
              <a:t> </a:t>
            </a:r>
            <a:r>
              <a:rPr lang="en" err="1"/>
              <a:t>fungsi</a:t>
            </a:r>
            <a:r>
              <a:rPr lang="en"/>
              <a:t> </a:t>
            </a:r>
            <a:r>
              <a:rPr lang="en" err="1"/>
              <a:t>sudah</a:t>
            </a:r>
            <a:r>
              <a:rPr lang="en"/>
              <a:t> sangat </a:t>
            </a:r>
            <a:r>
              <a:rPr lang="en" err="1"/>
              <a:t>sederhana</a:t>
            </a:r>
            <a:r>
              <a:rPr lang="en"/>
              <a:t>, </a:t>
            </a:r>
            <a:r>
              <a:rPr lang="en" err="1"/>
              <a:t>maka</a:t>
            </a:r>
            <a:r>
              <a:rPr lang="en"/>
              <a:t> </a:t>
            </a:r>
            <a:r>
              <a:rPr lang="en" err="1"/>
              <a:t>didapat</a:t>
            </a:r>
            <a:r>
              <a:rPr lang="en"/>
              <a:t>:</a:t>
            </a:r>
            <a:endParaRPr lang="en-US"/>
          </a:p>
        </p:txBody>
      </p:sp>
      <p:pic>
        <p:nvPicPr>
          <p:cNvPr id="4" name="Picture 5">
            <a:extLst>
              <a:ext uri="{FF2B5EF4-FFF2-40B4-BE49-F238E27FC236}">
                <a16:creationId xmlns:a16="http://schemas.microsoft.com/office/drawing/2014/main" id="{0CE61EA0-B69D-3734-18B1-6B698C91F730}"/>
              </a:ext>
            </a:extLst>
          </p:cNvPr>
          <p:cNvPicPr>
            <a:picLocks noChangeAspect="1"/>
          </p:cNvPicPr>
          <p:nvPr/>
        </p:nvPicPr>
        <p:blipFill>
          <a:blip r:embed="rId3"/>
          <a:stretch>
            <a:fillRect/>
          </a:stretch>
        </p:blipFill>
        <p:spPr>
          <a:xfrm>
            <a:off x="3343275" y="3417359"/>
            <a:ext cx="2457450" cy="361950"/>
          </a:xfrm>
          <a:prstGeom prst="rect">
            <a:avLst/>
          </a:prstGeom>
        </p:spPr>
      </p:pic>
    </p:spTree>
    <p:extLst>
      <p:ext uri="{BB962C8B-B14F-4D97-AF65-F5344CB8AC3E}">
        <p14:creationId xmlns:p14="http://schemas.microsoft.com/office/powerpoint/2010/main" val="2815721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4"/>
        <p:cNvGrpSpPr/>
        <p:nvPr/>
      </p:nvGrpSpPr>
      <p:grpSpPr>
        <a:xfrm>
          <a:off x="0" y="0"/>
          <a:ext cx="0" cy="0"/>
          <a:chOff x="0" y="0"/>
          <a:chExt cx="0" cy="0"/>
        </a:xfrm>
      </p:grpSpPr>
      <p:sp>
        <p:nvSpPr>
          <p:cNvPr id="3515" name="Google Shape;3515;p50"/>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txBox="1">
            <a:spLocks noGrp="1"/>
          </p:cNvSpPr>
          <p:nvPr>
            <p:ph type="title"/>
          </p:nvPr>
        </p:nvSpPr>
        <p:spPr>
          <a:xfrm>
            <a:off x="713100" y="2405675"/>
            <a:ext cx="7583400" cy="841800"/>
          </a:xfrm>
          <a:prstGeom prst="rect">
            <a:avLst/>
          </a:prstGeom>
        </p:spPr>
        <p:txBody>
          <a:bodyPr spcFirstLastPara="1" wrap="square" lIns="91425" tIns="91425" rIns="91425" bIns="91425" anchor="ctr" anchorCtr="0">
            <a:noAutofit/>
          </a:bodyPr>
          <a:lstStyle/>
          <a:p>
            <a:r>
              <a:rPr lang="en"/>
              <a:t>SOLUSI: </a:t>
            </a:r>
            <a:r>
              <a:rPr lang="en">
                <a:solidFill>
                  <a:schemeClr val="accent2"/>
                </a:solidFill>
              </a:rPr>
              <a:t>FLOWCHART</a:t>
            </a:r>
            <a:endParaRPr>
              <a:solidFill>
                <a:schemeClr val="accent2"/>
              </a:solidFill>
            </a:endParaRPr>
          </a:p>
        </p:txBody>
      </p:sp>
      <p:sp>
        <p:nvSpPr>
          <p:cNvPr id="3518" name="Google Shape;3518;p50"/>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grpSp>
        <p:nvGrpSpPr>
          <p:cNvPr id="3519" name="Google Shape;3519;p50"/>
          <p:cNvGrpSpPr/>
          <p:nvPr/>
        </p:nvGrpSpPr>
        <p:grpSpPr>
          <a:xfrm flipH="1">
            <a:off x="1974727" y="3700403"/>
            <a:ext cx="883262" cy="242091"/>
            <a:chOff x="2300350" y="2601250"/>
            <a:chExt cx="2275275" cy="623625"/>
          </a:xfrm>
        </p:grpSpPr>
        <p:sp>
          <p:nvSpPr>
            <p:cNvPr id="3520" name="Google Shape;3520;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6" name="Google Shape;3526;p50"/>
          <p:cNvGrpSpPr/>
          <p:nvPr/>
        </p:nvGrpSpPr>
        <p:grpSpPr>
          <a:xfrm rot="5400000">
            <a:off x="2372875" y="1324825"/>
            <a:ext cx="98902" cy="553090"/>
            <a:chOff x="4898850" y="4820550"/>
            <a:chExt cx="98902" cy="553090"/>
          </a:xfrm>
        </p:grpSpPr>
        <p:sp>
          <p:nvSpPr>
            <p:cNvPr id="3527" name="Google Shape;3527;p50"/>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0"/>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2" name="Google Shape;3532;p50"/>
          <p:cNvGrpSpPr/>
          <p:nvPr/>
        </p:nvGrpSpPr>
        <p:grpSpPr>
          <a:xfrm>
            <a:off x="4886167" y="996591"/>
            <a:ext cx="1105976" cy="133969"/>
            <a:chOff x="8183182" y="663852"/>
            <a:chExt cx="1475028" cy="178673"/>
          </a:xfrm>
        </p:grpSpPr>
        <p:grpSp>
          <p:nvGrpSpPr>
            <p:cNvPr id="3533" name="Google Shape;3533;p50"/>
            <p:cNvGrpSpPr/>
            <p:nvPr/>
          </p:nvGrpSpPr>
          <p:grpSpPr>
            <a:xfrm>
              <a:off x="8183182" y="774425"/>
              <a:ext cx="1178025" cy="68100"/>
              <a:chOff x="2024450" y="204150"/>
              <a:chExt cx="1178025" cy="68100"/>
            </a:xfrm>
          </p:grpSpPr>
          <p:sp>
            <p:nvSpPr>
              <p:cNvPr id="3534" name="Google Shape;3534;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50"/>
            <p:cNvGrpSpPr/>
            <p:nvPr/>
          </p:nvGrpSpPr>
          <p:grpSpPr>
            <a:xfrm>
              <a:off x="8480185" y="663852"/>
              <a:ext cx="1178025" cy="68100"/>
              <a:chOff x="2024450" y="204150"/>
              <a:chExt cx="1178025" cy="68100"/>
            </a:xfrm>
          </p:grpSpPr>
          <p:sp>
            <p:nvSpPr>
              <p:cNvPr id="3545" name="Google Shape;3545;p50"/>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0"/>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55" name="Google Shape;3555;p50"/>
          <p:cNvGrpSpPr/>
          <p:nvPr/>
        </p:nvGrpSpPr>
        <p:grpSpPr>
          <a:xfrm>
            <a:off x="5447301" y="4536119"/>
            <a:ext cx="1252897" cy="51000"/>
            <a:chOff x="2915381" y="4104819"/>
            <a:chExt cx="1252897" cy="51000"/>
          </a:xfrm>
        </p:grpSpPr>
        <p:sp>
          <p:nvSpPr>
            <p:cNvPr id="3556" name="Google Shape;3556;p50"/>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0"/>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50"/>
          <p:cNvGrpSpPr/>
          <p:nvPr/>
        </p:nvGrpSpPr>
        <p:grpSpPr>
          <a:xfrm rot="10800000">
            <a:off x="3913164" y="1623828"/>
            <a:ext cx="883262" cy="242091"/>
            <a:chOff x="2300350" y="2601250"/>
            <a:chExt cx="2275275" cy="623625"/>
          </a:xfrm>
        </p:grpSpPr>
        <p:sp>
          <p:nvSpPr>
            <p:cNvPr id="3571" name="Google Shape;3571;p50"/>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0"/>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2F09B08B-5CB9-23DA-6D26-988FE1D951DE}"/>
              </a:ext>
            </a:extLst>
          </p:cNvPr>
          <p:cNvSpPr>
            <a:spLocks noGrp="1"/>
          </p:cNvSpPr>
          <p:nvPr>
            <p:ph type="subTitle" idx="1"/>
          </p:nvPr>
        </p:nvSpPr>
        <p:spPr/>
        <p:txBody>
          <a:bodyPr/>
          <a:lstStyle/>
          <a:p>
            <a:r>
              <a:rPr lang="en-US"/>
              <a:t>Alur </a:t>
            </a:r>
            <a:r>
              <a:rPr lang="en-US" err="1"/>
              <a:t>kerja</a:t>
            </a:r>
            <a:r>
              <a:rPr lang="en-US"/>
              <a:t> </a:t>
            </a:r>
            <a:r>
              <a:rPr lang="en-US" err="1"/>
              <a:t>solusi</a:t>
            </a:r>
            <a:r>
              <a:rPr lang="en-US"/>
              <a:t> yang </a:t>
            </a:r>
            <a:r>
              <a:rPr lang="en-US" err="1"/>
              <a:t>ditawarkan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2800"/>
              <a:t>CONTENTS OF THIS</a:t>
            </a:r>
            <a:r>
              <a:rPr lang="en" sz="2800">
                <a:solidFill>
                  <a:schemeClr val="accent2"/>
                </a:solidFill>
              </a:rPr>
              <a:t> TEMPLATE</a:t>
            </a:r>
            <a:endParaRPr sz="2800">
              <a:solidFill>
                <a:schemeClr val="accent2"/>
              </a:solidFill>
            </a:endParaRPr>
          </a:p>
        </p:txBody>
      </p:sp>
      <p:sp>
        <p:nvSpPr>
          <p:cNvPr id="2725" name="Google Shape;2725;p3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Here’s what you’ll find in this </a:t>
            </a:r>
            <a:r>
              <a:rPr lang="en" b="1">
                <a:solidFill>
                  <a:schemeClr val="hlink"/>
                </a:solidFill>
                <a:uFill>
                  <a:noFill/>
                </a:uFill>
                <a:hlinkClick r:id="rId3"/>
              </a:rPr>
              <a:t>Slidesgo</a:t>
            </a:r>
            <a:r>
              <a:rPr lang="en"/>
              <a:t> template:</a:t>
            </a:r>
            <a:endParaRPr/>
          </a:p>
          <a:p>
            <a:pPr marL="342900" lvl="0" indent="-190500" algn="l" rtl="0">
              <a:spcBef>
                <a:spcPts val="1000"/>
              </a:spcBef>
              <a:spcAft>
                <a:spcPts val="0"/>
              </a:spcAft>
              <a:buClr>
                <a:schemeClr val="accent2"/>
              </a:buClr>
              <a:buSzPts val="1200"/>
              <a:buAutoNum type="arabicPeriod"/>
            </a:pPr>
            <a:r>
              <a:rPr lang="en"/>
              <a:t>A slide structure based on a business plan presentation, which you can easily adapt to your needs. For more info on how to edit the template, please visit </a:t>
            </a:r>
            <a:r>
              <a:rPr lang="en" b="1">
                <a:solidFill>
                  <a:schemeClr val="hlink"/>
                </a:solidFill>
                <a:uFill>
                  <a:noFill/>
                </a:uFill>
                <a:hlinkClick r:id="rId4"/>
              </a:rPr>
              <a:t>Slidesgo School</a:t>
            </a:r>
            <a:r>
              <a:rPr lang="en"/>
              <a:t> or read our </a:t>
            </a:r>
            <a:r>
              <a:rPr lang="en" b="1">
                <a:solidFill>
                  <a:schemeClr val="hlink"/>
                </a:solidFill>
                <a:uFill>
                  <a:noFill/>
                </a:uFill>
                <a:hlinkClick r:id="rId5"/>
              </a:rPr>
              <a:t>FAQs</a:t>
            </a:r>
            <a:r>
              <a:rPr lang="en"/>
              <a:t>.</a:t>
            </a:r>
            <a:endParaRPr/>
          </a:p>
          <a:p>
            <a:pPr marL="342900" lvl="0" indent="-190500" algn="l" rtl="0">
              <a:spcBef>
                <a:spcPts val="0"/>
              </a:spcBef>
              <a:spcAft>
                <a:spcPts val="0"/>
              </a:spcAft>
              <a:buClr>
                <a:schemeClr val="accent2"/>
              </a:buClr>
              <a:buSzPts val="1200"/>
              <a:buAutoNum type="arabicPeriod"/>
            </a:pPr>
            <a:r>
              <a:rPr lang="en"/>
              <a:t>To view this template with the correct fonts in ppt format, download and install on your computer </a:t>
            </a:r>
            <a:r>
              <a:rPr lang="en" b="1">
                <a:solidFill>
                  <a:schemeClr val="hlink"/>
                </a:solidFill>
                <a:uFill>
                  <a:noFill/>
                </a:uFill>
                <a:hlinkClick r:id="rId6" action="ppaction://hlinksldjump"/>
              </a:rPr>
              <a:t>the fonts that we have used.</a:t>
            </a:r>
            <a:r>
              <a:rPr lang="en"/>
              <a:t> You can learn how to download and install fonts</a:t>
            </a:r>
            <a:r>
              <a:rPr lang="en" b="1">
                <a:solidFill>
                  <a:schemeClr val="hlink"/>
                </a:solidFill>
                <a:uFill>
                  <a:noFill/>
                </a:uFill>
                <a:hlinkClick r:id="rId7"/>
              </a:rPr>
              <a:t> here</a:t>
            </a:r>
            <a:r>
              <a:rPr lang="en"/>
              <a:t>.</a:t>
            </a:r>
            <a:endParaRPr/>
          </a:p>
          <a:p>
            <a:pPr marL="342900" lvl="0" indent="-190500" algn="l" rtl="0">
              <a:spcBef>
                <a:spcPts val="0"/>
              </a:spcBef>
              <a:spcAft>
                <a:spcPts val="0"/>
              </a:spcAft>
              <a:buClr>
                <a:schemeClr val="accent2"/>
              </a:buClr>
              <a:buSzPts val="1200"/>
              <a:buAutoNum type="arabicPeriod"/>
            </a:pPr>
            <a:r>
              <a:rPr lang="en"/>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t>.</a:t>
            </a:r>
            <a:endParaRPr/>
          </a:p>
          <a:p>
            <a:pPr marL="342900" lvl="0" indent="-190500" algn="l" rtl="0">
              <a:spcBef>
                <a:spcPts val="0"/>
              </a:spcBef>
              <a:spcAft>
                <a:spcPts val="0"/>
              </a:spcAft>
              <a:buClr>
                <a:schemeClr val="accent2"/>
              </a:buClr>
              <a:buSzPts val="1200"/>
              <a:buAutoNum type="arabicPeriod"/>
            </a:pPr>
            <a:r>
              <a:rPr lang="en"/>
              <a:t>A </a:t>
            </a:r>
            <a:r>
              <a:rPr lang="en" b="1">
                <a:solidFill>
                  <a:schemeClr val="hlink"/>
                </a:solidFill>
                <a:uFill>
                  <a:noFill/>
                </a:uFill>
                <a:hlinkClick r:id="" action="ppaction://noaction"/>
              </a:rPr>
              <a:t>thanks</a:t>
            </a:r>
            <a:r>
              <a:rPr lang="en" b="1"/>
              <a:t> </a:t>
            </a:r>
            <a:r>
              <a:rPr lang="en"/>
              <a:t>slide, which you must keep so that proper credits for our design are given.</a:t>
            </a:r>
            <a:endParaRPr/>
          </a:p>
          <a:p>
            <a:pPr marL="342900" lvl="0" indent="-190500" algn="l" rtl="0">
              <a:spcBef>
                <a:spcPts val="0"/>
              </a:spcBef>
              <a:spcAft>
                <a:spcPts val="0"/>
              </a:spcAft>
              <a:buClr>
                <a:schemeClr val="accent2"/>
              </a:buClr>
              <a:buSzPts val="1200"/>
              <a:buAutoNum type="arabicPeriod"/>
            </a:pPr>
            <a:r>
              <a:rPr lang="en"/>
              <a:t>A </a:t>
            </a:r>
            <a:r>
              <a:rPr lang="en" b="1">
                <a:solidFill>
                  <a:schemeClr val="hlink"/>
                </a:solidFill>
                <a:uFill>
                  <a:noFill/>
                </a:uFill>
                <a:hlinkClick r:id="rId9" action="ppaction://hlinksldjump"/>
              </a:rPr>
              <a:t>resources </a:t>
            </a:r>
            <a:r>
              <a:rPr lang="en"/>
              <a:t>slide, where you’ll find links to all the elements used in the template.</a:t>
            </a:r>
            <a:endParaRPr/>
          </a:p>
          <a:p>
            <a:pPr marL="342900" lvl="0" indent="-190500" algn="l" rtl="0">
              <a:spcBef>
                <a:spcPts val="0"/>
              </a:spcBef>
              <a:spcAft>
                <a:spcPts val="0"/>
              </a:spcAft>
              <a:buClr>
                <a:schemeClr val="accent2"/>
              </a:buClr>
              <a:buSzPts val="1200"/>
              <a:buAutoNum type="arabicPeriod"/>
            </a:pPr>
            <a:r>
              <a:rPr lang="en" b="1">
                <a:solidFill>
                  <a:schemeClr val="hlink"/>
                </a:solidFill>
                <a:uFill>
                  <a:noFill/>
                </a:uFill>
                <a:hlinkClick r:id="rId10" action="ppaction://hlinksldjump"/>
              </a:rPr>
              <a:t>Instructions for use</a:t>
            </a:r>
            <a:r>
              <a:rPr lang="en"/>
              <a:t>.</a:t>
            </a:r>
            <a:endParaRPr/>
          </a:p>
          <a:p>
            <a:pPr marL="342900" lvl="0" indent="-190500" algn="l" rtl="0">
              <a:spcBef>
                <a:spcPts val="0"/>
              </a:spcBef>
              <a:spcAft>
                <a:spcPts val="0"/>
              </a:spcAft>
              <a:buClr>
                <a:schemeClr val="accent2"/>
              </a:buClr>
              <a:buSzPts val="1200"/>
              <a:buAutoNum type="arabicPeriod"/>
            </a:pPr>
            <a:r>
              <a:rPr lang="en"/>
              <a:t>Final slides with:</a:t>
            </a:r>
            <a:endParaRPr/>
          </a:p>
          <a:p>
            <a:pPr marL="685800" lvl="0" indent="-190500" algn="l" rtl="0">
              <a:spcBef>
                <a:spcPts val="0"/>
              </a:spcBef>
              <a:spcAft>
                <a:spcPts val="0"/>
              </a:spcAft>
              <a:buClr>
                <a:schemeClr val="accent2"/>
              </a:buClr>
              <a:buSzPts val="1200"/>
              <a:buChar char="●"/>
            </a:pPr>
            <a:r>
              <a:rPr lang="en"/>
              <a:t>The</a:t>
            </a:r>
            <a:r>
              <a:rPr lang="en">
                <a:solidFill>
                  <a:schemeClr val="hlink"/>
                </a:solidFill>
                <a:uFill>
                  <a:noFill/>
                </a:uFill>
                <a:hlinkClick r:id="rId6" action="ppaction://hlinksldjump"/>
              </a:rPr>
              <a:t> </a:t>
            </a:r>
            <a:r>
              <a:rPr lang="en" b="1">
                <a:solidFill>
                  <a:schemeClr val="hlink"/>
                </a:solidFill>
                <a:uFill>
                  <a:noFill/>
                </a:uFill>
                <a:hlinkClick r:id="rId6" action="ppaction://hlinksldjump"/>
              </a:rPr>
              <a:t>fonts and colors</a:t>
            </a:r>
            <a:r>
              <a:rPr lang="en"/>
              <a:t> used in the template.</a:t>
            </a:r>
            <a:endParaRPr/>
          </a:p>
          <a:p>
            <a:pPr marL="685800" lvl="0" indent="-190500" algn="l" rtl="0">
              <a:spcBef>
                <a:spcPts val="0"/>
              </a:spcBef>
              <a:spcAft>
                <a:spcPts val="0"/>
              </a:spcAft>
              <a:buClr>
                <a:schemeClr val="accent2"/>
              </a:buClr>
              <a:buSzPts val="1200"/>
              <a:buChar char="●"/>
            </a:pPr>
            <a:r>
              <a:rPr lang="en"/>
              <a:t>A selection of</a:t>
            </a:r>
            <a:r>
              <a:rPr lang="en" b="1"/>
              <a:t> </a:t>
            </a:r>
            <a:r>
              <a:rPr lang="en" b="1">
                <a:solidFill>
                  <a:schemeClr val="hlink"/>
                </a:solidFill>
                <a:uFill>
                  <a:noFill/>
                </a:uFill>
                <a:hlinkClick r:id="rId11" action="ppaction://hlinksldjump"/>
              </a:rPr>
              <a:t>illustrations</a:t>
            </a:r>
            <a:r>
              <a:rPr lang="en" b="1"/>
              <a:t>.</a:t>
            </a:r>
            <a:r>
              <a:rPr lang="en"/>
              <a:t> You can also customize and animate them as you wish with the online editor. Visit</a:t>
            </a:r>
            <a:r>
              <a:rPr lang="en" b="1"/>
              <a:t> </a:t>
            </a:r>
            <a:r>
              <a:rPr lang="en" b="1">
                <a:solidFill>
                  <a:schemeClr val="hlink"/>
                </a:solidFill>
                <a:uFill>
                  <a:noFill/>
                </a:uFill>
                <a:hlinkClick r:id="rId12"/>
              </a:rPr>
              <a:t>Storyset</a:t>
            </a:r>
            <a:r>
              <a:rPr lang="en"/>
              <a:t> to find more. </a:t>
            </a:r>
            <a:endParaRPr/>
          </a:p>
          <a:p>
            <a:pPr marL="685800" lvl="0" indent="-190500" algn="l" rtl="0">
              <a:spcBef>
                <a:spcPts val="0"/>
              </a:spcBef>
              <a:spcAft>
                <a:spcPts val="0"/>
              </a:spcAft>
              <a:buClr>
                <a:schemeClr val="accent2"/>
              </a:buClr>
              <a:buSzPts val="1200"/>
              <a:buChar char="●"/>
            </a:pPr>
            <a:r>
              <a:rPr lang="en"/>
              <a:t>More</a:t>
            </a:r>
            <a:r>
              <a:rPr lang="en">
                <a:solidFill>
                  <a:schemeClr val="hlink"/>
                </a:solidFill>
                <a:uFill>
                  <a:noFill/>
                </a:uFill>
                <a:hlinkClick r:id="rId13" action="ppaction://hlinksldjump"/>
              </a:rPr>
              <a:t> </a:t>
            </a:r>
            <a:r>
              <a:rPr lang="en" b="1">
                <a:solidFill>
                  <a:schemeClr val="hlink"/>
                </a:solidFill>
                <a:uFill>
                  <a:noFill/>
                </a:uFill>
                <a:hlinkClick r:id="rId13" action="ppaction://hlinksldjump"/>
              </a:rPr>
              <a:t>infographic resources</a:t>
            </a:r>
            <a:r>
              <a:rPr lang="en"/>
              <a:t>, whose size and color can be edited. </a:t>
            </a:r>
            <a:endParaRPr/>
          </a:p>
          <a:p>
            <a:pPr marL="685800" lvl="0" indent="-190500" algn="l" rtl="0">
              <a:spcBef>
                <a:spcPts val="0"/>
              </a:spcBef>
              <a:spcAft>
                <a:spcPts val="0"/>
              </a:spcAft>
              <a:buClr>
                <a:schemeClr val="accent2"/>
              </a:buClr>
              <a:buSzPts val="1200"/>
              <a:buChar char="●"/>
            </a:pPr>
            <a:r>
              <a:rPr lang="en"/>
              <a:t>Sets of </a:t>
            </a:r>
            <a:r>
              <a:rPr lang="en" b="1">
                <a:solidFill>
                  <a:schemeClr val="hlink"/>
                </a:solidFill>
                <a:uFill>
                  <a:noFill/>
                </a:uFill>
                <a:hlinkClick r:id="rId14" action="ppaction://hlinksldjump"/>
              </a:rPr>
              <a:t>customizable icons</a:t>
            </a:r>
            <a:r>
              <a:rPr lang="en"/>
              <a:t> of the following themes: general, business, avatar, creative process, education, help &amp; support, medical, nature, performing arts, SEO &amp; marketing, and teamwork.</a:t>
            </a:r>
            <a:endParaRPr/>
          </a:p>
          <a:p>
            <a:pPr marL="0" lvl="0" indent="0" algn="l" rtl="0">
              <a:spcBef>
                <a:spcPts val="1600"/>
              </a:spcBef>
              <a:spcAft>
                <a:spcPts val="0"/>
              </a:spcAft>
              <a:buClr>
                <a:schemeClr val="dk1"/>
              </a:buClr>
              <a:buSzPts val="1100"/>
              <a:buFont typeface="Arial"/>
              <a:buNone/>
            </a:pPr>
            <a:r>
              <a:rPr lang="en" b="1">
                <a:solidFill>
                  <a:schemeClr val="accent2"/>
                </a:solidFill>
              </a:rPr>
              <a:t>You can delete this slide when you’re done editing the presentation.</a:t>
            </a:r>
            <a:endParaRPr b="1">
              <a:solidFill>
                <a:schemeClr val="accent2"/>
              </a:solidFill>
            </a:endParaRPr>
          </a:p>
          <a:p>
            <a:pPr marL="0" lvl="0" indent="0" algn="l" rtl="0">
              <a:spcBef>
                <a:spcPts val="0"/>
              </a:spcBef>
              <a:spcAft>
                <a:spcPts val="1200"/>
              </a:spcAft>
              <a:buNone/>
            </a:pPr>
            <a:endParaRPr/>
          </a:p>
        </p:txBody>
      </p:sp>
      <p:grpSp>
        <p:nvGrpSpPr>
          <p:cNvPr id="2726" name="Google Shape;2726;p34"/>
          <p:cNvGrpSpPr/>
          <p:nvPr/>
        </p:nvGrpSpPr>
        <p:grpSpPr>
          <a:xfrm>
            <a:off x="7126489" y="852727"/>
            <a:ext cx="883262" cy="242091"/>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99"/>
        <p:cNvGrpSpPr/>
        <p:nvPr/>
      </p:nvGrpSpPr>
      <p:grpSpPr>
        <a:xfrm>
          <a:off x="0" y="0"/>
          <a:ext cx="0" cy="0"/>
          <a:chOff x="0" y="0"/>
          <a:chExt cx="0" cy="0"/>
        </a:xfrm>
      </p:grpSpPr>
      <p:sp>
        <p:nvSpPr>
          <p:cNvPr id="2" name="Google Shape;4890;p71">
            <a:extLst>
              <a:ext uri="{FF2B5EF4-FFF2-40B4-BE49-F238E27FC236}">
                <a16:creationId xmlns:a16="http://schemas.microsoft.com/office/drawing/2014/main" id="{26BAA12E-F8FC-BE04-9200-B761265F74AF}"/>
              </a:ext>
            </a:extLst>
          </p:cNvPr>
          <p:cNvSpPr txBox="1">
            <a:spLocks noGrp="1"/>
          </p:cNvSpPr>
          <p:nvPr>
            <p:ph type="title"/>
          </p:nvPr>
        </p:nvSpPr>
        <p:spPr>
          <a:xfrm>
            <a:off x="1101167" y="288992"/>
            <a:ext cx="6727739" cy="572700"/>
          </a:xfrm>
          <a:prstGeom prst="rect">
            <a:avLst/>
          </a:prstGeom>
        </p:spPr>
        <p:txBody>
          <a:bodyPr spcFirstLastPara="1" wrap="square" lIns="91425" tIns="91425" rIns="91425" bIns="91425" anchor="ctr" anchorCtr="0">
            <a:noAutofit/>
          </a:bodyPr>
          <a:lstStyle/>
          <a:p>
            <a:r>
              <a:rPr lang="en" sz="3200">
                <a:solidFill>
                  <a:schemeClr val="bg1"/>
                </a:solidFill>
              </a:rPr>
              <a:t>MAIN </a:t>
            </a:r>
            <a:r>
              <a:rPr lang="en" sz="3200"/>
              <a:t>(GENERAL)</a:t>
            </a:r>
            <a:endParaRPr lang="en-US" sz="3200"/>
          </a:p>
        </p:txBody>
      </p:sp>
      <p:pic>
        <p:nvPicPr>
          <p:cNvPr id="7" name="Picture 6" descr="Diagram, engineering drawing&#10;&#10;Description automatically generated">
            <a:extLst>
              <a:ext uri="{FF2B5EF4-FFF2-40B4-BE49-F238E27FC236}">
                <a16:creationId xmlns:a16="http://schemas.microsoft.com/office/drawing/2014/main" id="{F5623715-0F2B-AAEF-8555-308158A444FC}"/>
              </a:ext>
            </a:extLst>
          </p:cNvPr>
          <p:cNvPicPr>
            <a:picLocks noChangeAspect="1"/>
          </p:cNvPicPr>
          <p:nvPr/>
        </p:nvPicPr>
        <p:blipFill>
          <a:blip r:embed="rId3"/>
          <a:stretch>
            <a:fillRect/>
          </a:stretch>
        </p:blipFill>
        <p:spPr>
          <a:xfrm>
            <a:off x="1935784" y="926029"/>
            <a:ext cx="5272432" cy="4059507"/>
          </a:xfrm>
          <a:prstGeom prst="rect">
            <a:avLst/>
          </a:prstGeom>
        </p:spPr>
      </p:pic>
    </p:spTree>
    <p:extLst>
      <p:ext uri="{BB962C8B-B14F-4D97-AF65-F5344CB8AC3E}">
        <p14:creationId xmlns:p14="http://schemas.microsoft.com/office/powerpoint/2010/main" val="972551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99"/>
        <p:cNvGrpSpPr/>
        <p:nvPr/>
      </p:nvGrpSpPr>
      <p:grpSpPr>
        <a:xfrm>
          <a:off x="0" y="0"/>
          <a:ext cx="0" cy="0"/>
          <a:chOff x="0" y="0"/>
          <a:chExt cx="0" cy="0"/>
        </a:xfrm>
      </p:grpSpPr>
      <p:sp>
        <p:nvSpPr>
          <p:cNvPr id="2" name="Google Shape;4890;p71">
            <a:extLst>
              <a:ext uri="{FF2B5EF4-FFF2-40B4-BE49-F238E27FC236}">
                <a16:creationId xmlns:a16="http://schemas.microsoft.com/office/drawing/2014/main" id="{26BAA12E-F8FC-BE04-9200-B761265F74AF}"/>
              </a:ext>
            </a:extLst>
          </p:cNvPr>
          <p:cNvSpPr txBox="1">
            <a:spLocks noGrp="1"/>
          </p:cNvSpPr>
          <p:nvPr>
            <p:ph type="title"/>
          </p:nvPr>
        </p:nvSpPr>
        <p:spPr>
          <a:xfrm>
            <a:off x="1101167" y="288992"/>
            <a:ext cx="6727739" cy="572700"/>
          </a:xfrm>
          <a:prstGeom prst="rect">
            <a:avLst/>
          </a:prstGeom>
        </p:spPr>
        <p:txBody>
          <a:bodyPr spcFirstLastPara="1" wrap="square" lIns="91425" tIns="91425" rIns="91425" bIns="91425" anchor="ctr" anchorCtr="0">
            <a:noAutofit/>
          </a:bodyPr>
          <a:lstStyle/>
          <a:p>
            <a:r>
              <a:rPr lang="en" sz="3200">
                <a:solidFill>
                  <a:schemeClr val="bg1"/>
                </a:solidFill>
              </a:rPr>
              <a:t>MAIN </a:t>
            </a:r>
            <a:r>
              <a:rPr lang="en" sz="3200"/>
              <a:t>(GENERAL)</a:t>
            </a:r>
            <a:endParaRPr lang="en-US" sz="3200"/>
          </a:p>
        </p:txBody>
      </p:sp>
      <p:pic>
        <p:nvPicPr>
          <p:cNvPr id="4" name="Picture 3" descr="Diagram&#10;&#10;Description automatically generated">
            <a:extLst>
              <a:ext uri="{FF2B5EF4-FFF2-40B4-BE49-F238E27FC236}">
                <a16:creationId xmlns:a16="http://schemas.microsoft.com/office/drawing/2014/main" id="{AD5093BC-B2EF-F506-76DF-2EC47B74D648}"/>
              </a:ext>
            </a:extLst>
          </p:cNvPr>
          <p:cNvPicPr>
            <a:picLocks noChangeAspect="1"/>
          </p:cNvPicPr>
          <p:nvPr/>
        </p:nvPicPr>
        <p:blipFill>
          <a:blip r:embed="rId3"/>
          <a:stretch>
            <a:fillRect/>
          </a:stretch>
        </p:blipFill>
        <p:spPr>
          <a:xfrm>
            <a:off x="2014643" y="943607"/>
            <a:ext cx="5114713" cy="4071050"/>
          </a:xfrm>
          <a:prstGeom prst="rect">
            <a:avLst/>
          </a:prstGeom>
        </p:spPr>
      </p:pic>
    </p:spTree>
    <p:extLst>
      <p:ext uri="{BB962C8B-B14F-4D97-AF65-F5344CB8AC3E}">
        <p14:creationId xmlns:p14="http://schemas.microsoft.com/office/powerpoint/2010/main" val="3390356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20"/>
        <p:cNvGrpSpPr/>
        <p:nvPr/>
      </p:nvGrpSpPr>
      <p:grpSpPr>
        <a:xfrm>
          <a:off x="0" y="0"/>
          <a:ext cx="0" cy="0"/>
          <a:chOff x="0" y="0"/>
          <a:chExt cx="0" cy="0"/>
        </a:xfrm>
      </p:grpSpPr>
      <p:sp>
        <p:nvSpPr>
          <p:cNvPr id="3921" name="Google Shape;3921;p57"/>
          <p:cNvSpPr/>
          <p:nvPr/>
        </p:nvSpPr>
        <p:spPr>
          <a:xfrm>
            <a:off x="1453350" y="3393677"/>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7"/>
          <p:cNvSpPr txBox="1">
            <a:spLocks noGrp="1"/>
          </p:cNvSpPr>
          <p:nvPr>
            <p:ph type="title"/>
          </p:nvPr>
        </p:nvSpPr>
        <p:spPr>
          <a:xfrm>
            <a:off x="713100" y="2405677"/>
            <a:ext cx="7717800" cy="841800"/>
          </a:xfrm>
          <a:prstGeom prst="rect">
            <a:avLst/>
          </a:prstGeom>
        </p:spPr>
        <p:txBody>
          <a:bodyPr spcFirstLastPara="1" wrap="square" lIns="91425" tIns="91425" rIns="91425" bIns="91425" anchor="ctr" anchorCtr="0">
            <a:noAutofit/>
          </a:bodyPr>
          <a:lstStyle/>
          <a:p>
            <a:r>
              <a:rPr lang="en"/>
              <a:t>SOLUSI: </a:t>
            </a:r>
            <a:r>
              <a:rPr lang="en">
                <a:solidFill>
                  <a:schemeClr val="accent2"/>
                </a:solidFill>
              </a:rPr>
              <a:t>DFD</a:t>
            </a:r>
            <a:endParaRPr lang="en" b="0">
              <a:solidFill>
                <a:schemeClr val="accent2"/>
              </a:solidFill>
            </a:endParaRPr>
          </a:p>
        </p:txBody>
      </p:sp>
      <p:sp>
        <p:nvSpPr>
          <p:cNvPr id="3923" name="Google Shape;3923;p57"/>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p>
            <a:pPr marL="0" indent="0"/>
            <a:r>
              <a:rPr lang="en"/>
              <a:t>Data Flow Diagram </a:t>
            </a:r>
            <a:r>
              <a:rPr lang="en" err="1"/>
              <a:t>dari</a:t>
            </a:r>
            <a:r>
              <a:rPr lang="en"/>
              <a:t> solusi</a:t>
            </a:r>
            <a:endParaRPr lang="en-US"/>
          </a:p>
        </p:txBody>
      </p:sp>
      <p:sp>
        <p:nvSpPr>
          <p:cNvPr id="3924" name="Google Shape;3924;p57"/>
          <p:cNvSpPr txBox="1">
            <a:spLocks noGrp="1"/>
          </p:cNvSpPr>
          <p:nvPr>
            <p:ph type="title" idx="2"/>
          </p:nvPr>
        </p:nvSpPr>
        <p:spPr>
          <a:xfrm>
            <a:off x="3132450" y="1484973"/>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3925" name="Google Shape;3925;p57"/>
          <p:cNvGrpSpPr/>
          <p:nvPr/>
        </p:nvGrpSpPr>
        <p:grpSpPr>
          <a:xfrm rot="5400000" flipH="1">
            <a:off x="5489296" y="55862"/>
            <a:ext cx="1823016" cy="296643"/>
            <a:chOff x="7857346" y="3902355"/>
            <a:chExt cx="1823016" cy="296643"/>
          </a:xfrm>
        </p:grpSpPr>
        <p:sp>
          <p:nvSpPr>
            <p:cNvPr id="3926" name="Google Shape;3926;p57"/>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7"/>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7"/>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7"/>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7"/>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7"/>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57"/>
          <p:cNvGrpSpPr/>
          <p:nvPr/>
        </p:nvGrpSpPr>
        <p:grpSpPr>
          <a:xfrm>
            <a:off x="1827567" y="1274816"/>
            <a:ext cx="1105976" cy="133969"/>
            <a:chOff x="8183182" y="663852"/>
            <a:chExt cx="1475028" cy="178673"/>
          </a:xfrm>
        </p:grpSpPr>
        <p:grpSp>
          <p:nvGrpSpPr>
            <p:cNvPr id="3933" name="Google Shape;3933;p57"/>
            <p:cNvGrpSpPr/>
            <p:nvPr/>
          </p:nvGrpSpPr>
          <p:grpSpPr>
            <a:xfrm>
              <a:off x="8183182" y="774425"/>
              <a:ext cx="1178025" cy="68100"/>
              <a:chOff x="2024450" y="204150"/>
              <a:chExt cx="1178025" cy="68100"/>
            </a:xfrm>
          </p:grpSpPr>
          <p:sp>
            <p:nvSpPr>
              <p:cNvPr id="3934" name="Google Shape;3934;p5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4" name="Google Shape;3944;p57"/>
            <p:cNvGrpSpPr/>
            <p:nvPr/>
          </p:nvGrpSpPr>
          <p:grpSpPr>
            <a:xfrm>
              <a:off x="8480185" y="663852"/>
              <a:ext cx="1178025" cy="68100"/>
              <a:chOff x="2024450" y="204150"/>
              <a:chExt cx="1178025" cy="68100"/>
            </a:xfrm>
          </p:grpSpPr>
          <p:sp>
            <p:nvSpPr>
              <p:cNvPr id="3945" name="Google Shape;3945;p5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5" name="Google Shape;3955;p57"/>
          <p:cNvGrpSpPr/>
          <p:nvPr/>
        </p:nvGrpSpPr>
        <p:grpSpPr>
          <a:xfrm rot="5400000">
            <a:off x="2554975" y="4127250"/>
            <a:ext cx="98902" cy="553090"/>
            <a:chOff x="4898850" y="4820550"/>
            <a:chExt cx="98902" cy="553090"/>
          </a:xfrm>
        </p:grpSpPr>
        <p:sp>
          <p:nvSpPr>
            <p:cNvPr id="3956" name="Google Shape;3956;p5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1" name="Google Shape;3961;p57"/>
          <p:cNvGrpSpPr/>
          <p:nvPr/>
        </p:nvGrpSpPr>
        <p:grpSpPr>
          <a:xfrm rot="5400000">
            <a:off x="4027600" y="367000"/>
            <a:ext cx="98902" cy="553090"/>
            <a:chOff x="4898850" y="4820550"/>
            <a:chExt cx="98902" cy="553090"/>
          </a:xfrm>
        </p:grpSpPr>
        <p:sp>
          <p:nvSpPr>
            <p:cNvPr id="3962" name="Google Shape;3962;p5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574A9D-5863-1056-A1B5-1D49DE709FBE}"/>
              </a:ext>
            </a:extLst>
          </p:cNvPr>
          <p:cNvSpPr/>
          <p:nvPr/>
        </p:nvSpPr>
        <p:spPr>
          <a:xfrm>
            <a:off x="1315092" y="1571946"/>
            <a:ext cx="6441897" cy="2054832"/>
          </a:xfrm>
          <a:prstGeom prst="roundRect">
            <a:avLst/>
          </a:prstGeom>
          <a:solidFill>
            <a:srgbClr val="8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4" name="Picture 3">
            <a:extLst>
              <a:ext uri="{FF2B5EF4-FFF2-40B4-BE49-F238E27FC236}">
                <a16:creationId xmlns:a16="http://schemas.microsoft.com/office/drawing/2014/main" id="{96AFED1E-8ADA-2D7D-3516-F22DC3C6D75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3435" y="2013326"/>
            <a:ext cx="4717129" cy="1116847"/>
          </a:xfrm>
          <a:prstGeom prst="rect">
            <a:avLst/>
          </a:prstGeom>
          <a:noFill/>
          <a:ln>
            <a:noFill/>
          </a:ln>
        </p:spPr>
      </p:pic>
    </p:spTree>
    <p:extLst>
      <p:ext uri="{BB962C8B-B14F-4D97-AF65-F5344CB8AC3E}">
        <p14:creationId xmlns:p14="http://schemas.microsoft.com/office/powerpoint/2010/main" val="1280850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9"/>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574A9D-5863-1056-A1B5-1D49DE709FBE}"/>
              </a:ext>
            </a:extLst>
          </p:cNvPr>
          <p:cNvSpPr/>
          <p:nvPr/>
        </p:nvSpPr>
        <p:spPr>
          <a:xfrm>
            <a:off x="1315092" y="242975"/>
            <a:ext cx="6441897" cy="4770814"/>
          </a:xfrm>
          <a:prstGeom prst="roundRect">
            <a:avLst/>
          </a:prstGeom>
          <a:solidFill>
            <a:srgbClr val="8F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 name="Picture 4">
            <a:extLst>
              <a:ext uri="{FF2B5EF4-FFF2-40B4-BE49-F238E27FC236}">
                <a16:creationId xmlns:a16="http://schemas.microsoft.com/office/drawing/2014/main" id="{FB90240C-868E-A218-1446-E4578F5F2C6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58079" y="411211"/>
            <a:ext cx="3955921" cy="4489314"/>
          </a:xfrm>
          <a:prstGeom prst="rect">
            <a:avLst/>
          </a:prstGeom>
          <a:noFill/>
          <a:ln>
            <a:noFill/>
          </a:ln>
        </p:spPr>
      </p:pic>
    </p:spTree>
    <p:extLst>
      <p:ext uri="{BB962C8B-B14F-4D97-AF65-F5344CB8AC3E}">
        <p14:creationId xmlns:p14="http://schemas.microsoft.com/office/powerpoint/2010/main" val="2325899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5"/>
        <p:cNvGrpSpPr/>
        <p:nvPr/>
      </p:nvGrpSpPr>
      <p:grpSpPr>
        <a:xfrm>
          <a:off x="0" y="0"/>
          <a:ext cx="0" cy="0"/>
          <a:chOff x="0" y="0"/>
          <a:chExt cx="0" cy="0"/>
        </a:xfrm>
      </p:grpSpPr>
      <p:sp>
        <p:nvSpPr>
          <p:cNvPr id="4146" name="Google Shape;4146;p61"/>
          <p:cNvSpPr/>
          <p:nvPr/>
        </p:nvSpPr>
        <p:spPr>
          <a:xfrm>
            <a:off x="37014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1"/>
          <p:cNvSpPr txBox="1">
            <a:spLocks noGrp="1"/>
          </p:cNvSpPr>
          <p:nvPr>
            <p:ph type="title"/>
          </p:nvPr>
        </p:nvSpPr>
        <p:spPr>
          <a:xfrm>
            <a:off x="713100" y="2405675"/>
            <a:ext cx="7583400" cy="841800"/>
          </a:xfrm>
          <a:prstGeom prst="rect">
            <a:avLst/>
          </a:prstGeom>
        </p:spPr>
        <p:txBody>
          <a:bodyPr spcFirstLastPara="1" wrap="square" lIns="91425" tIns="91425" rIns="91425" bIns="91425" anchor="ctr" anchorCtr="0">
            <a:noAutofit/>
          </a:bodyPr>
          <a:lstStyle/>
          <a:p>
            <a:r>
              <a:rPr lang="en">
                <a:solidFill>
                  <a:schemeClr val="accent2"/>
                </a:solidFill>
              </a:rPr>
              <a:t>SOLUSI:</a:t>
            </a:r>
            <a:r>
              <a:rPr lang="en">
                <a:solidFill>
                  <a:srgbClr val="FFFFFF"/>
                </a:solidFill>
              </a:rPr>
              <a:t> CODE</a:t>
            </a:r>
            <a:endParaRPr lang="en-US">
              <a:solidFill>
                <a:srgbClr val="FFFFFF"/>
              </a:solidFill>
            </a:endParaRPr>
          </a:p>
        </p:txBody>
      </p:sp>
      <p:sp>
        <p:nvSpPr>
          <p:cNvPr id="4148" name="Google Shape;4148;p61"/>
          <p:cNvSpPr txBox="1">
            <a:spLocks noGrp="1"/>
          </p:cNvSpPr>
          <p:nvPr>
            <p:ph type="title" idx="2"/>
          </p:nvPr>
        </p:nvSpPr>
        <p:spPr>
          <a:xfrm>
            <a:off x="5961000" y="1484975"/>
            <a:ext cx="2335500" cy="92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grpSp>
        <p:nvGrpSpPr>
          <p:cNvPr id="4150" name="Google Shape;4150;p61"/>
          <p:cNvGrpSpPr/>
          <p:nvPr/>
        </p:nvGrpSpPr>
        <p:grpSpPr>
          <a:xfrm flipH="1">
            <a:off x="5624514" y="4219003"/>
            <a:ext cx="883262" cy="242091"/>
            <a:chOff x="2300350" y="2601250"/>
            <a:chExt cx="2275275" cy="623625"/>
          </a:xfrm>
        </p:grpSpPr>
        <p:sp>
          <p:nvSpPr>
            <p:cNvPr id="4151" name="Google Shape;4151;p6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1"/>
          <p:cNvGrpSpPr/>
          <p:nvPr/>
        </p:nvGrpSpPr>
        <p:grpSpPr>
          <a:xfrm rot="5400000">
            <a:off x="2406975" y="1552975"/>
            <a:ext cx="98902" cy="553090"/>
            <a:chOff x="4898850" y="4820550"/>
            <a:chExt cx="98902" cy="553090"/>
          </a:xfrm>
        </p:grpSpPr>
        <p:sp>
          <p:nvSpPr>
            <p:cNvPr id="4158" name="Google Shape;4158;p6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61"/>
          <p:cNvGrpSpPr/>
          <p:nvPr/>
        </p:nvGrpSpPr>
        <p:grpSpPr>
          <a:xfrm>
            <a:off x="1764792" y="3545691"/>
            <a:ext cx="1105976" cy="133969"/>
            <a:chOff x="8183182" y="663852"/>
            <a:chExt cx="1475028" cy="178673"/>
          </a:xfrm>
        </p:grpSpPr>
        <p:grpSp>
          <p:nvGrpSpPr>
            <p:cNvPr id="4164" name="Google Shape;4164;p61"/>
            <p:cNvGrpSpPr/>
            <p:nvPr/>
          </p:nvGrpSpPr>
          <p:grpSpPr>
            <a:xfrm>
              <a:off x="8183182" y="774425"/>
              <a:ext cx="1178025" cy="68100"/>
              <a:chOff x="2024450" y="204150"/>
              <a:chExt cx="1178025" cy="68100"/>
            </a:xfrm>
          </p:grpSpPr>
          <p:sp>
            <p:nvSpPr>
              <p:cNvPr id="4165" name="Google Shape;4165;p6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1"/>
            <p:cNvGrpSpPr/>
            <p:nvPr/>
          </p:nvGrpSpPr>
          <p:grpSpPr>
            <a:xfrm>
              <a:off x="8480185" y="663852"/>
              <a:ext cx="1178025" cy="68100"/>
              <a:chOff x="2024450" y="204150"/>
              <a:chExt cx="1178025" cy="68100"/>
            </a:xfrm>
          </p:grpSpPr>
          <p:sp>
            <p:nvSpPr>
              <p:cNvPr id="4176" name="Google Shape;4176;p6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6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6" name="Google Shape;4186;p61"/>
          <p:cNvGrpSpPr/>
          <p:nvPr/>
        </p:nvGrpSpPr>
        <p:grpSpPr>
          <a:xfrm rot="10800000">
            <a:off x="3861214" y="1283578"/>
            <a:ext cx="883262" cy="242091"/>
            <a:chOff x="2300350" y="2601250"/>
            <a:chExt cx="2275275" cy="623625"/>
          </a:xfrm>
        </p:grpSpPr>
        <p:sp>
          <p:nvSpPr>
            <p:cNvPr id="4187" name="Google Shape;4187;p6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1"/>
          <p:cNvGrpSpPr/>
          <p:nvPr/>
        </p:nvGrpSpPr>
        <p:grpSpPr>
          <a:xfrm rot="5400000">
            <a:off x="5527875" y="467850"/>
            <a:ext cx="98902" cy="553090"/>
            <a:chOff x="4898850" y="4820550"/>
            <a:chExt cx="98902" cy="553090"/>
          </a:xfrm>
        </p:grpSpPr>
        <p:sp>
          <p:nvSpPr>
            <p:cNvPr id="4194" name="Google Shape;4194;p6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25F6D128-9D76-AE31-5EF7-9B7D96FCD064}"/>
              </a:ext>
            </a:extLst>
          </p:cNvPr>
          <p:cNvSpPr>
            <a:spLocks noGrp="1"/>
          </p:cNvSpPr>
          <p:nvPr>
            <p:ph type="subTitle" idx="1"/>
          </p:nvPr>
        </p:nvSpPr>
        <p:spPr/>
        <p:txBody>
          <a:bodyPr/>
          <a:lstStyle/>
          <a:p>
            <a:r>
              <a:rPr lang="en-US"/>
              <a:t>Kode </a:t>
            </a:r>
            <a:r>
              <a:rPr lang="en-US" err="1"/>
              <a:t>dalam</a:t>
            </a:r>
            <a:r>
              <a:rPr lang="en-US"/>
              <a:t> </a:t>
            </a:r>
            <a:r>
              <a:rPr lang="en-US" err="1"/>
              <a:t>bahasa</a:t>
            </a:r>
            <a:r>
              <a:rPr lang="en-US"/>
              <a:t> C</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66"/>
        <p:cNvGrpSpPr/>
        <p:nvPr/>
      </p:nvGrpSpPr>
      <p:grpSpPr>
        <a:xfrm>
          <a:off x="0" y="0"/>
          <a:ext cx="0" cy="0"/>
          <a:chOff x="0" y="0"/>
          <a:chExt cx="0" cy="0"/>
        </a:xfrm>
      </p:grpSpPr>
      <p:sp>
        <p:nvSpPr>
          <p:cNvPr id="4467" name="Google Shape;4467;p67"/>
          <p:cNvSpPr txBox="1">
            <a:spLocks noGrp="1"/>
          </p:cNvSpPr>
          <p:nvPr>
            <p:ph type="title"/>
          </p:nvPr>
        </p:nvSpPr>
        <p:spPr>
          <a:xfrm>
            <a:off x="4433200" y="1945637"/>
            <a:ext cx="3997800" cy="572700"/>
          </a:xfrm>
          <a:prstGeom prst="rect">
            <a:avLst/>
          </a:prstGeom>
        </p:spPr>
        <p:txBody>
          <a:bodyPr spcFirstLastPara="1" wrap="square" lIns="91425" tIns="91425" rIns="91425" bIns="91425" anchor="ctr" anchorCtr="0">
            <a:noAutofit/>
          </a:bodyPr>
          <a:lstStyle/>
          <a:p>
            <a:r>
              <a:rPr lang="en"/>
              <a:t>CODE </a:t>
            </a:r>
            <a:r>
              <a:rPr lang="en">
                <a:solidFill>
                  <a:schemeClr val="accent2"/>
                </a:solidFill>
              </a:rPr>
              <a:t>LINK</a:t>
            </a:r>
            <a:endParaRPr lang="en-US">
              <a:solidFill>
                <a:schemeClr val="accent2"/>
              </a:solidFill>
            </a:endParaRPr>
          </a:p>
        </p:txBody>
      </p:sp>
      <p:sp>
        <p:nvSpPr>
          <p:cNvPr id="4468" name="Google Shape;4468;p6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hlinkClick r:id="rId3"/>
              </a:rPr>
              <a:t>https://github.com/morenzoe/Tugas_Besar_EL2008_Pemecahan_Masalah_dengan_C/blob/main/minimize.c</a:t>
            </a:r>
            <a:endParaRPr lang="en-US"/>
          </a:p>
        </p:txBody>
      </p:sp>
      <p:grpSp>
        <p:nvGrpSpPr>
          <p:cNvPr id="4469" name="Google Shape;4469;p67"/>
          <p:cNvGrpSpPr/>
          <p:nvPr/>
        </p:nvGrpSpPr>
        <p:grpSpPr>
          <a:xfrm>
            <a:off x="1130523" y="1463672"/>
            <a:ext cx="2911863" cy="2399034"/>
            <a:chOff x="1197023" y="1520687"/>
            <a:chExt cx="3150344" cy="2595515"/>
          </a:xfrm>
        </p:grpSpPr>
        <p:sp>
          <p:nvSpPr>
            <p:cNvPr id="4470" name="Google Shape;4470;p67"/>
            <p:cNvSpPr/>
            <p:nvPr/>
          </p:nvSpPr>
          <p:spPr>
            <a:xfrm>
              <a:off x="2395534" y="3572052"/>
              <a:ext cx="753939" cy="429086"/>
            </a:xfrm>
            <a:custGeom>
              <a:avLst/>
              <a:gdLst/>
              <a:ahLst/>
              <a:cxnLst/>
              <a:rect l="l" t="t" r="r" b="b"/>
              <a:pathLst>
                <a:path w="29834" h="17416" extrusionOk="0">
                  <a:moveTo>
                    <a:pt x="2511" y="0"/>
                  </a:moveTo>
                  <a:lnTo>
                    <a:pt x="0" y="17416"/>
                  </a:lnTo>
                  <a:lnTo>
                    <a:pt x="29833" y="17416"/>
                  </a:lnTo>
                  <a:lnTo>
                    <a:pt x="270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2133633" y="4054309"/>
              <a:ext cx="1277103" cy="61893"/>
            </a:xfrm>
            <a:custGeom>
              <a:avLst/>
              <a:gdLst/>
              <a:ahLst/>
              <a:cxnLst/>
              <a:rect l="l" t="t" r="r" b="b"/>
              <a:pathLst>
                <a:path w="50536" h="1256" extrusionOk="0">
                  <a:moveTo>
                    <a:pt x="1" y="1"/>
                  </a:moveTo>
                  <a:lnTo>
                    <a:pt x="1" y="1256"/>
                  </a:lnTo>
                  <a:lnTo>
                    <a:pt x="50536" y="1256"/>
                  </a:lnTo>
                  <a:lnTo>
                    <a:pt x="50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2133641" y="3992441"/>
              <a:ext cx="1277103" cy="61889"/>
            </a:xfrm>
            <a:custGeom>
              <a:avLst/>
              <a:gdLst/>
              <a:ahLst/>
              <a:cxnLst/>
              <a:rect l="l" t="t" r="r" b="b"/>
              <a:pathLst>
                <a:path w="50536" h="2512" extrusionOk="0">
                  <a:moveTo>
                    <a:pt x="10363" y="1"/>
                  </a:moveTo>
                  <a:lnTo>
                    <a:pt x="1" y="2512"/>
                  </a:lnTo>
                  <a:lnTo>
                    <a:pt x="50536" y="2512"/>
                  </a:lnTo>
                  <a:lnTo>
                    <a:pt x="40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1197023" y="3342369"/>
              <a:ext cx="3150344" cy="275028"/>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1197023" y="1520687"/>
              <a:ext cx="3150344" cy="1830275"/>
            </a:xfrm>
            <a:custGeom>
              <a:avLst/>
              <a:gdLst/>
              <a:ahLst/>
              <a:cxnLst/>
              <a:rect l="l" t="t" r="r" b="b"/>
              <a:pathLst>
                <a:path w="116524" h="65258" extrusionOk="0">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2715111" y="3421323"/>
              <a:ext cx="114807" cy="112495"/>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76" name="Google Shape;4476;p67" descr="Text&#10;&#10;Description automatically generated"/>
          <p:cNvPicPr preferRelativeResize="0"/>
          <p:nvPr/>
        </p:nvPicPr>
        <p:blipFill>
          <a:blip r:embed="rId4"/>
          <a:stretch>
            <a:fillRect/>
          </a:stretch>
        </p:blipFill>
        <p:spPr>
          <a:xfrm>
            <a:off x="1228060" y="1562521"/>
            <a:ext cx="2717616" cy="1527912"/>
          </a:xfrm>
          <a:prstGeom prst="rect">
            <a:avLst/>
          </a:prstGeom>
          <a:noFill/>
          <a:ln>
            <a:noFill/>
          </a:ln>
        </p:spPr>
      </p:pic>
      <p:grpSp>
        <p:nvGrpSpPr>
          <p:cNvPr id="4477" name="Google Shape;4477;p67"/>
          <p:cNvGrpSpPr/>
          <p:nvPr/>
        </p:nvGrpSpPr>
        <p:grpSpPr>
          <a:xfrm>
            <a:off x="1812692" y="4302083"/>
            <a:ext cx="1105976" cy="133969"/>
            <a:chOff x="8183182" y="663852"/>
            <a:chExt cx="1475028" cy="178673"/>
          </a:xfrm>
        </p:grpSpPr>
        <p:grpSp>
          <p:nvGrpSpPr>
            <p:cNvPr id="4478" name="Google Shape;4478;p67"/>
            <p:cNvGrpSpPr/>
            <p:nvPr/>
          </p:nvGrpSpPr>
          <p:grpSpPr>
            <a:xfrm>
              <a:off x="8183182" y="774425"/>
              <a:ext cx="1178025" cy="68100"/>
              <a:chOff x="2024450" y="204150"/>
              <a:chExt cx="1178025" cy="68100"/>
            </a:xfrm>
          </p:grpSpPr>
          <p:sp>
            <p:nvSpPr>
              <p:cNvPr id="4479" name="Google Shape;4479;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67"/>
            <p:cNvGrpSpPr/>
            <p:nvPr/>
          </p:nvGrpSpPr>
          <p:grpSpPr>
            <a:xfrm>
              <a:off x="8480185" y="663852"/>
              <a:ext cx="1178025" cy="68100"/>
              <a:chOff x="2024450" y="204150"/>
              <a:chExt cx="1178025" cy="68100"/>
            </a:xfrm>
          </p:grpSpPr>
          <p:sp>
            <p:nvSpPr>
              <p:cNvPr id="4490" name="Google Shape;449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0" name="Google Shape;4500;p67"/>
          <p:cNvGrpSpPr/>
          <p:nvPr/>
        </p:nvGrpSpPr>
        <p:grpSpPr>
          <a:xfrm>
            <a:off x="6359589" y="3754153"/>
            <a:ext cx="883262" cy="242091"/>
            <a:chOff x="2300350" y="2601250"/>
            <a:chExt cx="2275275" cy="623625"/>
          </a:xfrm>
        </p:grpSpPr>
        <p:sp>
          <p:nvSpPr>
            <p:cNvPr id="4501" name="Google Shape;4501;p6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67"/>
          <p:cNvGrpSpPr/>
          <p:nvPr/>
        </p:nvGrpSpPr>
        <p:grpSpPr>
          <a:xfrm>
            <a:off x="8419792" y="3307266"/>
            <a:ext cx="1105976" cy="133969"/>
            <a:chOff x="8183182" y="663852"/>
            <a:chExt cx="1475028" cy="178673"/>
          </a:xfrm>
        </p:grpSpPr>
        <p:grpSp>
          <p:nvGrpSpPr>
            <p:cNvPr id="4508" name="Google Shape;4508;p67"/>
            <p:cNvGrpSpPr/>
            <p:nvPr/>
          </p:nvGrpSpPr>
          <p:grpSpPr>
            <a:xfrm>
              <a:off x="8183182" y="774425"/>
              <a:ext cx="1178025" cy="68100"/>
              <a:chOff x="2024450" y="204150"/>
              <a:chExt cx="1178025" cy="68100"/>
            </a:xfrm>
          </p:grpSpPr>
          <p:sp>
            <p:nvSpPr>
              <p:cNvPr id="4509" name="Google Shape;4509;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7"/>
            <p:cNvGrpSpPr/>
            <p:nvPr/>
          </p:nvGrpSpPr>
          <p:grpSpPr>
            <a:xfrm>
              <a:off x="8480185" y="663852"/>
              <a:ext cx="1178025" cy="68100"/>
              <a:chOff x="2024450" y="204150"/>
              <a:chExt cx="1178025" cy="68100"/>
            </a:xfrm>
          </p:grpSpPr>
          <p:sp>
            <p:nvSpPr>
              <p:cNvPr id="4520" name="Google Shape;452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92"/>
        <p:cNvGrpSpPr/>
        <p:nvPr/>
      </p:nvGrpSpPr>
      <p:grpSpPr>
        <a:xfrm>
          <a:off x="0" y="0"/>
          <a:ext cx="0" cy="0"/>
          <a:chOff x="0" y="0"/>
          <a:chExt cx="0" cy="0"/>
        </a:xfrm>
      </p:grpSpPr>
      <p:sp>
        <p:nvSpPr>
          <p:cNvPr id="4293" name="Google Shape;4293;p63"/>
          <p:cNvSpPr/>
          <p:nvPr/>
        </p:nvSpPr>
        <p:spPr>
          <a:xfrm>
            <a:off x="7131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3"/>
          <p:cNvSpPr txBox="1">
            <a:spLocks noGrp="1"/>
          </p:cNvSpPr>
          <p:nvPr>
            <p:ph type="title"/>
          </p:nvPr>
        </p:nvSpPr>
        <p:spPr>
          <a:xfrm>
            <a:off x="864525" y="2405675"/>
            <a:ext cx="7566300" cy="841800"/>
          </a:xfrm>
          <a:prstGeom prst="rect">
            <a:avLst/>
          </a:prstGeom>
        </p:spPr>
        <p:txBody>
          <a:bodyPr spcFirstLastPara="1" wrap="square" lIns="91425" tIns="91425" rIns="91425" bIns="91425" anchor="ctr" anchorCtr="0">
            <a:noAutofit/>
          </a:bodyPr>
          <a:lstStyle/>
          <a:p>
            <a:r>
              <a:rPr lang="en">
                <a:solidFill>
                  <a:schemeClr val="accent2"/>
                </a:solidFill>
              </a:rPr>
              <a:t>KESIMPULAN</a:t>
            </a:r>
          </a:p>
        </p:txBody>
      </p:sp>
      <p:sp>
        <p:nvSpPr>
          <p:cNvPr id="4295" name="Google Shape;4295;p63"/>
          <p:cNvSpPr txBox="1">
            <a:spLocks noGrp="1"/>
          </p:cNvSpPr>
          <p:nvPr>
            <p:ph type="subTitle" idx="1"/>
          </p:nvPr>
        </p:nvSpPr>
        <p:spPr>
          <a:xfrm>
            <a:off x="864525" y="3440475"/>
            <a:ext cx="4644000" cy="344400"/>
          </a:xfrm>
          <a:prstGeom prst="rect">
            <a:avLst/>
          </a:prstGeom>
        </p:spPr>
        <p:txBody>
          <a:bodyPr spcFirstLastPara="1" wrap="square" lIns="91425" tIns="91425" rIns="91425" bIns="91425" anchor="ctr" anchorCtr="0">
            <a:noAutofit/>
          </a:bodyPr>
          <a:lstStyle/>
          <a:p>
            <a:pPr marL="0" indent="0"/>
            <a:r>
              <a:rPr lang="en"/>
              <a:t>Lessons to take</a:t>
            </a:r>
            <a:endParaRPr lang="en-US"/>
          </a:p>
        </p:txBody>
      </p:sp>
      <p:sp>
        <p:nvSpPr>
          <p:cNvPr id="4296" name="Google Shape;4296;p63"/>
          <p:cNvSpPr txBox="1">
            <a:spLocks noGrp="1"/>
          </p:cNvSpPr>
          <p:nvPr>
            <p:ph type="title" idx="2"/>
          </p:nvPr>
        </p:nvSpPr>
        <p:spPr>
          <a:xfrm>
            <a:off x="864525" y="1484975"/>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grpSp>
        <p:nvGrpSpPr>
          <p:cNvPr id="4297" name="Google Shape;4297;p63"/>
          <p:cNvGrpSpPr/>
          <p:nvPr/>
        </p:nvGrpSpPr>
        <p:grpSpPr>
          <a:xfrm rot="-5400000" flipH="1">
            <a:off x="7383127" y="3012828"/>
            <a:ext cx="883262" cy="242091"/>
            <a:chOff x="2300350" y="2601250"/>
            <a:chExt cx="2275275" cy="623625"/>
          </a:xfrm>
        </p:grpSpPr>
        <p:sp>
          <p:nvSpPr>
            <p:cNvPr id="4298" name="Google Shape;4298;p6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6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4" name="Google Shape;4304;p63"/>
          <p:cNvGrpSpPr/>
          <p:nvPr/>
        </p:nvGrpSpPr>
        <p:grpSpPr>
          <a:xfrm rot="5400000">
            <a:off x="2935200" y="4005125"/>
            <a:ext cx="98902" cy="553090"/>
            <a:chOff x="4898850" y="4820550"/>
            <a:chExt cx="98902" cy="553090"/>
          </a:xfrm>
        </p:grpSpPr>
        <p:sp>
          <p:nvSpPr>
            <p:cNvPr id="4305" name="Google Shape;4305;p6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6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6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63"/>
          <p:cNvGrpSpPr/>
          <p:nvPr/>
        </p:nvGrpSpPr>
        <p:grpSpPr>
          <a:xfrm>
            <a:off x="2502517" y="715516"/>
            <a:ext cx="1105976" cy="133969"/>
            <a:chOff x="8183182" y="663852"/>
            <a:chExt cx="1475028" cy="178673"/>
          </a:xfrm>
        </p:grpSpPr>
        <p:grpSp>
          <p:nvGrpSpPr>
            <p:cNvPr id="4311" name="Google Shape;4311;p63"/>
            <p:cNvGrpSpPr/>
            <p:nvPr/>
          </p:nvGrpSpPr>
          <p:grpSpPr>
            <a:xfrm>
              <a:off x="8183182" y="774425"/>
              <a:ext cx="1178025" cy="68100"/>
              <a:chOff x="2024450" y="204150"/>
              <a:chExt cx="1178025" cy="68100"/>
            </a:xfrm>
          </p:grpSpPr>
          <p:sp>
            <p:nvSpPr>
              <p:cNvPr id="4312" name="Google Shape;4312;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3"/>
            <p:cNvGrpSpPr/>
            <p:nvPr/>
          </p:nvGrpSpPr>
          <p:grpSpPr>
            <a:xfrm>
              <a:off x="8480185" y="663852"/>
              <a:ext cx="1178025" cy="68100"/>
              <a:chOff x="2024450" y="204150"/>
              <a:chExt cx="1178025" cy="68100"/>
            </a:xfrm>
          </p:grpSpPr>
          <p:sp>
            <p:nvSpPr>
              <p:cNvPr id="4323" name="Google Shape;4323;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3" name="Google Shape;4333;p63"/>
          <p:cNvGrpSpPr/>
          <p:nvPr/>
        </p:nvGrpSpPr>
        <p:grpSpPr>
          <a:xfrm>
            <a:off x="5835364" y="1296428"/>
            <a:ext cx="883262" cy="242091"/>
            <a:chOff x="2300350" y="2601250"/>
            <a:chExt cx="2275275" cy="623625"/>
          </a:xfrm>
        </p:grpSpPr>
        <p:sp>
          <p:nvSpPr>
            <p:cNvPr id="4334" name="Google Shape;4334;p6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63"/>
          <p:cNvGrpSpPr/>
          <p:nvPr/>
        </p:nvGrpSpPr>
        <p:grpSpPr>
          <a:xfrm>
            <a:off x="7672192" y="1903729"/>
            <a:ext cx="1823016" cy="296643"/>
            <a:chOff x="7857346" y="3902355"/>
            <a:chExt cx="1823016" cy="296643"/>
          </a:xfrm>
        </p:grpSpPr>
        <p:sp>
          <p:nvSpPr>
            <p:cNvPr id="4341" name="Google Shape;4341;p6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63"/>
          <p:cNvGrpSpPr/>
          <p:nvPr/>
        </p:nvGrpSpPr>
        <p:grpSpPr>
          <a:xfrm rot="5400000">
            <a:off x="4397925" y="1382925"/>
            <a:ext cx="98902" cy="553090"/>
            <a:chOff x="4898850" y="4820550"/>
            <a:chExt cx="98902" cy="553090"/>
          </a:xfrm>
        </p:grpSpPr>
        <p:sp>
          <p:nvSpPr>
            <p:cNvPr id="4348" name="Google Shape;4348;p63"/>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3"/>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3"/>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3"/>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3"/>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3"/>
          <p:cNvGrpSpPr/>
          <p:nvPr/>
        </p:nvGrpSpPr>
        <p:grpSpPr>
          <a:xfrm>
            <a:off x="5564542" y="4282016"/>
            <a:ext cx="1105976" cy="133969"/>
            <a:chOff x="8183182" y="663852"/>
            <a:chExt cx="1475028" cy="178673"/>
          </a:xfrm>
        </p:grpSpPr>
        <p:grpSp>
          <p:nvGrpSpPr>
            <p:cNvPr id="4354" name="Google Shape;4354;p63"/>
            <p:cNvGrpSpPr/>
            <p:nvPr/>
          </p:nvGrpSpPr>
          <p:grpSpPr>
            <a:xfrm>
              <a:off x="8183182" y="774425"/>
              <a:ext cx="1178025" cy="68100"/>
              <a:chOff x="2024450" y="204150"/>
              <a:chExt cx="1178025" cy="68100"/>
            </a:xfrm>
          </p:grpSpPr>
          <p:sp>
            <p:nvSpPr>
              <p:cNvPr id="4355" name="Google Shape;4355;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3"/>
            <p:cNvGrpSpPr/>
            <p:nvPr/>
          </p:nvGrpSpPr>
          <p:grpSpPr>
            <a:xfrm>
              <a:off x="8480185" y="663852"/>
              <a:ext cx="1178025" cy="68100"/>
              <a:chOff x="2024450" y="204150"/>
              <a:chExt cx="1178025" cy="68100"/>
            </a:xfrm>
          </p:grpSpPr>
          <p:sp>
            <p:nvSpPr>
              <p:cNvPr id="4366" name="Google Shape;4366;p6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33"/>
        <p:cNvGrpSpPr/>
        <p:nvPr/>
      </p:nvGrpSpPr>
      <p:grpSpPr>
        <a:xfrm>
          <a:off x="0" y="0"/>
          <a:ext cx="0" cy="0"/>
          <a:chOff x="0" y="0"/>
          <a:chExt cx="0" cy="0"/>
        </a:xfrm>
      </p:grpSpPr>
      <p:pic>
        <p:nvPicPr>
          <p:cNvPr id="4534" name="Google Shape;4534;p68"/>
          <p:cNvPicPr preferRelativeResize="0"/>
          <p:nvPr/>
        </p:nvPicPr>
        <p:blipFill rotWithShape="1">
          <a:blip r:embed="rId3">
            <a:alphaModFix/>
          </a:blip>
          <a:srcRect l="17128" r="17121"/>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4535" name="Google Shape;4535;p68"/>
          <p:cNvSpPr txBox="1">
            <a:spLocks noGrp="1"/>
          </p:cNvSpPr>
          <p:nvPr>
            <p:ph type="title"/>
          </p:nvPr>
        </p:nvSpPr>
        <p:spPr>
          <a:xfrm>
            <a:off x="3850000" y="265344"/>
            <a:ext cx="41661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CONCLUSIONS</a:t>
            </a:r>
            <a:endParaRPr/>
          </a:p>
        </p:txBody>
      </p:sp>
      <p:sp>
        <p:nvSpPr>
          <p:cNvPr id="4536" name="Google Shape;4536;p68"/>
          <p:cNvSpPr txBox="1">
            <a:spLocks noGrp="1"/>
          </p:cNvSpPr>
          <p:nvPr>
            <p:ph type="subTitle" idx="1"/>
          </p:nvPr>
        </p:nvSpPr>
        <p:spPr>
          <a:xfrm>
            <a:off x="611500" y="833835"/>
            <a:ext cx="4737599" cy="3480033"/>
          </a:xfrm>
          <a:prstGeom prst="rect">
            <a:avLst/>
          </a:prstGeom>
        </p:spPr>
        <p:txBody>
          <a:bodyPr spcFirstLastPara="1" wrap="square" lIns="91425" tIns="91425" rIns="91425" bIns="91425" anchor="ctr" anchorCtr="0">
            <a:noAutofit/>
          </a:bodyPr>
          <a:lstStyle/>
          <a:p>
            <a:pPr marL="285750" indent="-285750"/>
            <a:r>
              <a:rPr lang="en"/>
              <a:t>Program </a:t>
            </a:r>
            <a:r>
              <a:rPr lang="en" err="1"/>
              <a:t>penyederhanaan</a:t>
            </a:r>
            <a:r>
              <a:rPr lang="en"/>
              <a:t> </a:t>
            </a:r>
            <a:r>
              <a:rPr lang="en" err="1"/>
              <a:t>logika</a:t>
            </a:r>
            <a:r>
              <a:rPr lang="en"/>
              <a:t> </a:t>
            </a:r>
            <a:r>
              <a:rPr lang="en" err="1"/>
              <a:t>fungsi</a:t>
            </a:r>
            <a:r>
              <a:rPr lang="en"/>
              <a:t> </a:t>
            </a:r>
            <a:r>
              <a:rPr lang="en" err="1"/>
              <a:t>aljabar</a:t>
            </a:r>
            <a:r>
              <a:rPr lang="en"/>
              <a:t> Boolean </a:t>
            </a:r>
            <a:r>
              <a:rPr lang="en" err="1"/>
              <a:t>dalam</a:t>
            </a:r>
            <a:r>
              <a:rPr lang="en"/>
              <a:t> </a:t>
            </a:r>
            <a:r>
              <a:rPr lang="en" err="1"/>
              <a:t>bahasa</a:t>
            </a:r>
            <a:r>
              <a:rPr lang="en"/>
              <a:t> </a:t>
            </a:r>
            <a:r>
              <a:rPr lang="en" err="1"/>
              <a:t>pemrograman</a:t>
            </a:r>
            <a:r>
              <a:rPr lang="en"/>
              <a:t> C </a:t>
            </a:r>
            <a:r>
              <a:rPr lang="en" err="1"/>
              <a:t>dapat</a:t>
            </a:r>
            <a:r>
              <a:rPr lang="en"/>
              <a:t> </a:t>
            </a:r>
            <a:r>
              <a:rPr lang="en" err="1"/>
              <a:t>dijalankan</a:t>
            </a:r>
            <a:r>
              <a:rPr lang="en"/>
              <a:t> dan </a:t>
            </a:r>
            <a:r>
              <a:rPr lang="en" err="1"/>
              <a:t>mendapat</a:t>
            </a:r>
            <a:r>
              <a:rPr lang="en"/>
              <a:t> </a:t>
            </a:r>
            <a:r>
              <a:rPr lang="en" err="1"/>
              <a:t>hasil</a:t>
            </a:r>
            <a:r>
              <a:rPr lang="en"/>
              <a:t> output yang </a:t>
            </a:r>
            <a:r>
              <a:rPr lang="en" err="1"/>
              <a:t>sesuai</a:t>
            </a:r>
            <a:r>
              <a:rPr lang="en"/>
              <a:t>. Metode Quine-McCluskey </a:t>
            </a:r>
            <a:r>
              <a:rPr lang="en" err="1"/>
              <a:t>dapat</a:t>
            </a:r>
            <a:r>
              <a:rPr lang="en"/>
              <a:t> </a:t>
            </a:r>
            <a:r>
              <a:rPr lang="en" err="1"/>
              <a:t>diimplementasikan</a:t>
            </a:r>
            <a:r>
              <a:rPr lang="en"/>
              <a:t> </a:t>
            </a:r>
            <a:r>
              <a:rPr lang="en" err="1"/>
              <a:t>dalam</a:t>
            </a:r>
            <a:r>
              <a:rPr lang="en"/>
              <a:t> </a:t>
            </a:r>
            <a:r>
              <a:rPr lang="en" err="1"/>
              <a:t>kode</a:t>
            </a:r>
            <a:r>
              <a:rPr lang="en"/>
              <a:t> </a:t>
            </a:r>
            <a:r>
              <a:rPr lang="en" err="1"/>
              <a:t>berbahasa</a:t>
            </a:r>
            <a:r>
              <a:rPr lang="en"/>
              <a:t> C </a:t>
            </a:r>
            <a:r>
              <a:rPr lang="en" err="1"/>
              <a:t>dengan</a:t>
            </a:r>
            <a:r>
              <a:rPr lang="en"/>
              <a:t> </a:t>
            </a:r>
            <a:r>
              <a:rPr lang="en" err="1"/>
              <a:t>memanfaatkan</a:t>
            </a:r>
            <a:r>
              <a:rPr lang="en"/>
              <a:t> </a:t>
            </a:r>
            <a:r>
              <a:rPr lang="en" err="1"/>
              <a:t>metode</a:t>
            </a:r>
            <a:r>
              <a:rPr lang="en"/>
              <a:t> </a:t>
            </a:r>
            <a:r>
              <a:rPr lang="en" err="1"/>
              <a:t>tabulasi</a:t>
            </a:r>
            <a:r>
              <a:rPr lang="en"/>
              <a:t>.</a:t>
            </a:r>
          </a:p>
          <a:p>
            <a:pPr marL="285750" indent="-285750"/>
            <a:endParaRPr lang="en"/>
          </a:p>
          <a:p>
            <a:pPr marL="285750" indent="-285750"/>
            <a:r>
              <a:rPr lang="en" err="1"/>
              <a:t>Aplikasi</a:t>
            </a:r>
            <a:r>
              <a:rPr lang="en"/>
              <a:t> </a:t>
            </a:r>
            <a:r>
              <a:rPr lang="en" err="1"/>
              <a:t>metode</a:t>
            </a:r>
            <a:r>
              <a:rPr lang="en"/>
              <a:t> Quine-McCluskey pada program </a:t>
            </a:r>
            <a:r>
              <a:rPr lang="en" err="1"/>
              <a:t>bahasa</a:t>
            </a:r>
            <a:r>
              <a:rPr lang="en"/>
              <a:t> C </a:t>
            </a:r>
            <a:r>
              <a:rPr lang="en" err="1"/>
              <a:t>memanfaatkan</a:t>
            </a:r>
            <a:r>
              <a:rPr lang="en"/>
              <a:t> </a:t>
            </a:r>
            <a:r>
              <a:rPr lang="en" b="1"/>
              <a:t>struct </a:t>
            </a:r>
            <a:r>
              <a:rPr lang="en"/>
              <a:t>dan </a:t>
            </a:r>
            <a:r>
              <a:rPr lang="en" err="1"/>
              <a:t>beberapa</a:t>
            </a:r>
            <a:r>
              <a:rPr lang="en"/>
              <a:t> </a:t>
            </a:r>
            <a:r>
              <a:rPr lang="en" b="1"/>
              <a:t>looping</a:t>
            </a:r>
            <a:r>
              <a:rPr lang="en"/>
              <a:t> </a:t>
            </a:r>
            <a:r>
              <a:rPr lang="en" err="1"/>
              <a:t>untuk</a:t>
            </a:r>
            <a:r>
              <a:rPr lang="en"/>
              <a:t> </a:t>
            </a:r>
            <a:r>
              <a:rPr lang="en" err="1"/>
              <a:t>menyederhanakan</a:t>
            </a:r>
            <a:r>
              <a:rPr lang="en"/>
              <a:t> </a:t>
            </a:r>
            <a:r>
              <a:rPr lang="en" err="1"/>
              <a:t>fungsi</a:t>
            </a:r>
            <a:r>
              <a:rPr lang="en"/>
              <a:t> </a:t>
            </a:r>
            <a:r>
              <a:rPr lang="en" err="1"/>
              <a:t>aljabar</a:t>
            </a:r>
            <a:r>
              <a:rPr lang="en"/>
              <a:t> Boolean.</a:t>
            </a:r>
          </a:p>
          <a:p>
            <a:pPr marL="285750" indent="-285750"/>
            <a:endParaRPr lang="en"/>
          </a:p>
          <a:p>
            <a:pPr marL="285750" indent="-285750"/>
            <a:r>
              <a:rPr lang="en" err="1"/>
              <a:t>Algoritma</a:t>
            </a:r>
            <a:r>
              <a:rPr lang="en"/>
              <a:t> logic minimization sangat </a:t>
            </a:r>
            <a:r>
              <a:rPr lang="en" err="1"/>
              <a:t>mementingkan</a:t>
            </a:r>
            <a:r>
              <a:rPr lang="en"/>
              <a:t> </a:t>
            </a:r>
            <a:r>
              <a:rPr lang="en" b="1" err="1"/>
              <a:t>kompleksitas</a:t>
            </a:r>
            <a:r>
              <a:rPr lang="en" b="1"/>
              <a:t> </a:t>
            </a:r>
            <a:r>
              <a:rPr lang="en" b="1" err="1"/>
              <a:t>waktu</a:t>
            </a:r>
            <a:r>
              <a:rPr lang="en"/>
              <a:t> dan </a:t>
            </a:r>
            <a:r>
              <a:rPr lang="en" b="1" err="1"/>
              <a:t>ruang</a:t>
            </a:r>
            <a:r>
              <a:rPr lang="en" b="1"/>
              <a:t> </a:t>
            </a:r>
            <a:r>
              <a:rPr lang="en" err="1"/>
              <a:t>terutama</a:t>
            </a:r>
            <a:r>
              <a:rPr lang="en"/>
              <a:t> </a:t>
            </a:r>
            <a:r>
              <a:rPr lang="en" err="1"/>
              <a:t>jika</a:t>
            </a:r>
            <a:r>
              <a:rPr lang="en"/>
              <a:t> variable </a:t>
            </a:r>
            <a:r>
              <a:rPr lang="en" err="1"/>
              <a:t>fungsi</a:t>
            </a:r>
            <a:r>
              <a:rPr lang="en"/>
              <a:t> </a:t>
            </a:r>
            <a:r>
              <a:rPr lang="en" err="1"/>
              <a:t>tersebut</a:t>
            </a:r>
            <a:r>
              <a:rPr lang="en"/>
              <a:t> </a:t>
            </a:r>
            <a:r>
              <a:rPr lang="en" err="1"/>
              <a:t>besar</a:t>
            </a:r>
            <a:r>
              <a:rPr lang="en"/>
              <a:t>. </a:t>
            </a:r>
            <a:r>
              <a:rPr lang="en" err="1"/>
              <a:t>Dengan</a:t>
            </a:r>
            <a:r>
              <a:rPr lang="en"/>
              <a:t> </a:t>
            </a:r>
            <a:r>
              <a:rPr lang="en" err="1"/>
              <a:t>adanya</a:t>
            </a:r>
            <a:r>
              <a:rPr lang="en"/>
              <a:t> </a:t>
            </a:r>
            <a:r>
              <a:rPr lang="en" err="1"/>
              <a:t>pemakaian</a:t>
            </a:r>
            <a:r>
              <a:rPr lang="en"/>
              <a:t> </a:t>
            </a:r>
            <a:r>
              <a:rPr lang="en" b="1"/>
              <a:t>struct</a:t>
            </a:r>
            <a:r>
              <a:rPr lang="en"/>
              <a:t>, </a:t>
            </a:r>
            <a:r>
              <a:rPr lang="en" err="1"/>
              <a:t>algoritma</a:t>
            </a:r>
            <a:r>
              <a:rPr lang="en"/>
              <a:t> yang </a:t>
            </a:r>
            <a:r>
              <a:rPr lang="en" err="1"/>
              <a:t>digunakan</a:t>
            </a:r>
            <a:r>
              <a:rPr lang="en"/>
              <a:t> </a:t>
            </a:r>
            <a:r>
              <a:rPr lang="en" err="1"/>
              <a:t>menjadi</a:t>
            </a:r>
            <a:r>
              <a:rPr lang="en"/>
              <a:t> </a:t>
            </a:r>
            <a:r>
              <a:rPr lang="en" err="1"/>
              <a:t>lebih</a:t>
            </a:r>
            <a:r>
              <a:rPr lang="en"/>
              <a:t> </a:t>
            </a:r>
            <a:r>
              <a:rPr lang="en" err="1"/>
              <a:t>efisien</a:t>
            </a:r>
            <a:r>
              <a:rPr lang="en"/>
              <a:t>.</a:t>
            </a:r>
            <a:endParaRPr/>
          </a:p>
        </p:txBody>
      </p:sp>
      <p:sp>
        <p:nvSpPr>
          <p:cNvPr id="4537" name="Google Shape;4537;p68"/>
          <p:cNvSpPr/>
          <p:nvPr/>
        </p:nvSpPr>
        <p:spPr>
          <a:xfrm>
            <a:off x="3246095" y="4391554"/>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8" name="Google Shape;4538;p68"/>
          <p:cNvGrpSpPr/>
          <p:nvPr/>
        </p:nvGrpSpPr>
        <p:grpSpPr>
          <a:xfrm rot="-5400000">
            <a:off x="7445689" y="3626907"/>
            <a:ext cx="883262" cy="242091"/>
            <a:chOff x="2300350" y="2601250"/>
            <a:chExt cx="2275275" cy="623625"/>
          </a:xfrm>
        </p:grpSpPr>
        <p:sp>
          <p:nvSpPr>
            <p:cNvPr id="4539" name="Google Shape;4539;p6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8"/>
          <p:cNvGrpSpPr/>
          <p:nvPr/>
        </p:nvGrpSpPr>
        <p:grpSpPr>
          <a:xfrm>
            <a:off x="4789594" y="914919"/>
            <a:ext cx="1105976" cy="133969"/>
            <a:chOff x="8183182" y="663852"/>
            <a:chExt cx="1475028" cy="178673"/>
          </a:xfrm>
        </p:grpSpPr>
        <p:grpSp>
          <p:nvGrpSpPr>
            <p:cNvPr id="4546" name="Google Shape;4546;p68"/>
            <p:cNvGrpSpPr/>
            <p:nvPr/>
          </p:nvGrpSpPr>
          <p:grpSpPr>
            <a:xfrm>
              <a:off x="8183182" y="774425"/>
              <a:ext cx="1178025" cy="68100"/>
              <a:chOff x="2024450" y="204150"/>
              <a:chExt cx="1178025" cy="68100"/>
            </a:xfrm>
          </p:grpSpPr>
          <p:sp>
            <p:nvSpPr>
              <p:cNvPr id="4547" name="Google Shape;4547;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68"/>
            <p:cNvGrpSpPr/>
            <p:nvPr/>
          </p:nvGrpSpPr>
          <p:grpSpPr>
            <a:xfrm>
              <a:off x="8480185" y="663852"/>
              <a:ext cx="1178025" cy="68100"/>
              <a:chOff x="2024450" y="204150"/>
              <a:chExt cx="1178025" cy="68100"/>
            </a:xfrm>
          </p:grpSpPr>
          <p:sp>
            <p:nvSpPr>
              <p:cNvPr id="4558" name="Google Shape;4558;p6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6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6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8" name="Google Shape;4568;p68"/>
          <p:cNvGrpSpPr/>
          <p:nvPr/>
        </p:nvGrpSpPr>
        <p:grpSpPr>
          <a:xfrm rot="5400000">
            <a:off x="5285275" y="3708175"/>
            <a:ext cx="98902" cy="553090"/>
            <a:chOff x="4898850" y="4820550"/>
            <a:chExt cx="98902" cy="553090"/>
          </a:xfrm>
        </p:grpSpPr>
        <p:sp>
          <p:nvSpPr>
            <p:cNvPr id="4569" name="Google Shape;4569;p6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962"/>
        <p:cNvGrpSpPr/>
        <p:nvPr/>
      </p:nvGrpSpPr>
      <p:grpSpPr>
        <a:xfrm>
          <a:off x="0" y="0"/>
          <a:ext cx="0" cy="0"/>
          <a:chOff x="0" y="0"/>
          <a:chExt cx="0" cy="0"/>
        </a:xfrm>
      </p:grpSpPr>
      <p:sp>
        <p:nvSpPr>
          <p:cNvPr id="4963" name="Google Shape;4963;p72"/>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RESOURCES</a:t>
            </a:r>
            <a:endParaRPr>
              <a:solidFill>
                <a:schemeClr val="accent2"/>
              </a:solidFill>
            </a:endParaRPr>
          </a:p>
        </p:txBody>
      </p:sp>
      <p:sp>
        <p:nvSpPr>
          <p:cNvPr id="4964" name="Google Shape;4964;p72"/>
          <p:cNvSpPr txBox="1">
            <a:spLocks noGrp="1"/>
          </p:cNvSpPr>
          <p:nvPr>
            <p:ph type="subTitle" idx="1"/>
          </p:nvPr>
        </p:nvSpPr>
        <p:spPr>
          <a:xfrm>
            <a:off x="713100" y="1461275"/>
            <a:ext cx="7154533" cy="27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Exo"/>
                <a:ea typeface="Exo"/>
                <a:cs typeface="Exo"/>
                <a:sym typeface="Exo"/>
              </a:rPr>
              <a:t>Link</a:t>
            </a:r>
            <a:endParaRPr sz="1800" b="1">
              <a:latin typeface="Exo"/>
              <a:ea typeface="Exo"/>
              <a:cs typeface="Exo"/>
              <a:sym typeface="Exo"/>
            </a:endParaRPr>
          </a:p>
          <a:p>
            <a:pPr algn="just"/>
            <a:r>
              <a:rPr lang="en-ID" u="sng">
                <a:uFill>
                  <a:noFill/>
                </a:uFill>
                <a:hlinkClick r:id="rId3"/>
              </a:rPr>
              <a:t>https://sourceforge.net/projects/mini-qmc/</a:t>
            </a:r>
            <a:r>
              <a:rPr lang="en-ID">
                <a:uFill>
                  <a:noFill/>
                </a:uFill>
              </a:rPr>
              <a:t> </a:t>
            </a:r>
            <a:endParaRPr lang="en">
              <a:uFill>
                <a:noFill/>
              </a:uFill>
            </a:endParaRPr>
          </a:p>
          <a:p>
            <a:pPr algn="just"/>
            <a:r>
              <a:rPr lang="en-ID" u="sng">
                <a:uFill>
                  <a:noFill/>
                </a:uFill>
                <a:hlinkClick r:id="rId4"/>
              </a:rPr>
              <a:t>https://www.tutorialspoint.com/digital_circuits/digital_circuits_quine_mccluskey_tabular_method.htm</a:t>
            </a:r>
            <a:r>
              <a:rPr lang="en-ID">
                <a:uFill>
                  <a:noFill/>
                </a:uFill>
              </a:rPr>
              <a:t> </a:t>
            </a:r>
            <a:endParaRPr lang="en">
              <a:uFill>
                <a:noFill/>
              </a:uFill>
            </a:endParaRPr>
          </a:p>
          <a:p>
            <a:pPr algn="just"/>
            <a:r>
              <a:rPr lang="en-ID" u="sng">
                <a:uFill>
                  <a:noFill/>
                </a:uFill>
                <a:hlinkClick r:id="rId5"/>
              </a:rPr>
              <a:t>https://www.geeksforgeeks.org/quine-mccluskey-method/</a:t>
            </a:r>
            <a:r>
              <a:rPr lang="en-ID">
                <a:uFill>
                  <a:noFill/>
                </a:uFill>
              </a:rPr>
              <a:t> </a:t>
            </a:r>
            <a:endParaRPr lang="en">
              <a:uFill>
                <a:noFill/>
              </a:uFill>
            </a:endParaRPr>
          </a:p>
          <a:p>
            <a:pPr algn="just"/>
            <a:r>
              <a:rPr lang="en-ID" u="sng">
                <a:uFill>
                  <a:noFill/>
                </a:uFill>
                <a:hlinkClick r:id="rId6"/>
              </a:rPr>
              <a:t>https://ecomputernotes.com/what-is-c/operator/boolean-operators</a:t>
            </a:r>
            <a:r>
              <a:rPr lang="en-ID">
                <a:uFill>
                  <a:noFill/>
                </a:uFill>
              </a:rPr>
              <a:t> </a:t>
            </a:r>
            <a:endParaRPr lang="en">
              <a:uFill>
                <a:noFill/>
              </a:uFill>
            </a:endParaRPr>
          </a:p>
          <a:p>
            <a:pPr algn="just"/>
            <a:r>
              <a:rPr lang="en-ID" u="sng">
                <a:uFill>
                  <a:noFill/>
                </a:uFill>
                <a:hlinkClick r:id="rId7"/>
              </a:rPr>
              <a:t>https://www.javatpoint.com/c-program-to-convert-decimal-to-binary</a:t>
            </a:r>
            <a:r>
              <a:rPr lang="en-ID">
                <a:uFill>
                  <a:noFill/>
                </a:uFill>
              </a:rPr>
              <a:t> </a:t>
            </a:r>
            <a:endParaRPr lang="en">
              <a:uFill>
                <a:noFill/>
              </a:uFill>
            </a:endParaRPr>
          </a:p>
          <a:p>
            <a:pPr algn="just"/>
            <a:r>
              <a:rPr lang="en-ID" u="sng">
                <a:uFill>
                  <a:noFill/>
                </a:uFill>
                <a:hlinkClick r:id="rId8"/>
              </a:rPr>
              <a:t>https://www.tutorialspoint.com/cprogramming/c_return_arrays_from_function.htm</a:t>
            </a:r>
            <a:r>
              <a:rPr lang="en-ID">
                <a:uFill>
                  <a:noFill/>
                </a:uFill>
              </a:rPr>
              <a:t> </a:t>
            </a:r>
            <a:endParaRPr lang="en">
              <a:uFill>
                <a:noFill/>
              </a:uFill>
            </a:endParaRPr>
          </a:p>
          <a:p>
            <a:pPr algn="just"/>
            <a:r>
              <a:rPr lang="en-ID" u="sng">
                <a:uFill>
                  <a:noFill/>
                </a:uFill>
                <a:hlinkClick r:id="rId9"/>
              </a:rPr>
              <a:t>http://generalnote.com/C-Programm/Programs-on-Array/C-Program-to-insert-&amp;-Display-the-element-in-2D-Array.php</a:t>
            </a:r>
            <a:r>
              <a:rPr lang="en-ID">
                <a:uFill>
                  <a:noFill/>
                </a:uFill>
              </a:rPr>
              <a:t> </a:t>
            </a:r>
            <a:endParaRPr lang="en">
              <a:uFill>
                <a:noFill/>
              </a:uFill>
            </a:endParaRPr>
          </a:p>
          <a:p>
            <a:pPr algn="just"/>
            <a:r>
              <a:rPr lang="en-ID" u="sng">
                <a:uFill>
                  <a:noFill/>
                </a:uFill>
                <a:hlinkClick r:id="rId10"/>
              </a:rPr>
              <a:t>https://www.geeksforgeeks.org/minimization-of-boolean-functions/</a:t>
            </a:r>
            <a:r>
              <a:rPr lang="en-ID">
                <a:uFill>
                  <a:noFill/>
                </a:uFill>
              </a:rPr>
              <a:t> </a:t>
            </a:r>
            <a:endParaRPr lang="en">
              <a:uFill>
                <a:noFill/>
              </a:uFill>
            </a:endParaRPr>
          </a:p>
          <a:p>
            <a:pPr marL="342900" lvl="0" indent="-203200" algn="l">
              <a:spcBef>
                <a:spcPts val="1000"/>
              </a:spcBef>
              <a:spcAft>
                <a:spcPts val="0"/>
              </a:spcAft>
              <a:buSzPts val="1400"/>
              <a:buChar char="●"/>
            </a:pPr>
            <a:endParaRPr lang="en">
              <a:uFill>
                <a:noFill/>
              </a:uFill>
            </a:endParaRPr>
          </a:p>
        </p:txBody>
      </p:sp>
      <p:sp>
        <p:nvSpPr>
          <p:cNvPr id="4966" name="Google Shape;4966;p72"/>
          <p:cNvSpPr/>
          <p:nvPr/>
        </p:nvSpPr>
        <p:spPr>
          <a:xfrm flipH="1">
            <a:off x="7938770" y="7646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2"/>
          <p:cNvSpPr/>
          <p:nvPr/>
        </p:nvSpPr>
        <p:spPr>
          <a:xfrm flipH="1">
            <a:off x="7635670" y="48534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8" name="Google Shape;4968;p72"/>
          <p:cNvGrpSpPr/>
          <p:nvPr/>
        </p:nvGrpSpPr>
        <p:grpSpPr>
          <a:xfrm>
            <a:off x="4121329" y="4313866"/>
            <a:ext cx="1105976" cy="133969"/>
            <a:chOff x="8183182" y="663852"/>
            <a:chExt cx="1475028" cy="178673"/>
          </a:xfrm>
        </p:grpSpPr>
        <p:grpSp>
          <p:nvGrpSpPr>
            <p:cNvPr id="4969" name="Google Shape;4969;p72"/>
            <p:cNvGrpSpPr/>
            <p:nvPr/>
          </p:nvGrpSpPr>
          <p:grpSpPr>
            <a:xfrm>
              <a:off x="8183182" y="774425"/>
              <a:ext cx="1178025" cy="68100"/>
              <a:chOff x="2024450" y="204150"/>
              <a:chExt cx="1178025" cy="68100"/>
            </a:xfrm>
          </p:grpSpPr>
          <p:sp>
            <p:nvSpPr>
              <p:cNvPr id="4970" name="Google Shape;4970;p7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2"/>
            <p:cNvGrpSpPr/>
            <p:nvPr/>
          </p:nvGrpSpPr>
          <p:grpSpPr>
            <a:xfrm>
              <a:off x="8480185" y="663852"/>
              <a:ext cx="1178025" cy="68100"/>
              <a:chOff x="2024450" y="204150"/>
              <a:chExt cx="1178025" cy="68100"/>
            </a:xfrm>
          </p:grpSpPr>
          <p:sp>
            <p:nvSpPr>
              <p:cNvPr id="4981" name="Google Shape;4981;p7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7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36"/>
        <p:cNvGrpSpPr/>
        <p:nvPr/>
      </p:nvGrpSpPr>
      <p:grpSpPr>
        <a:xfrm>
          <a:off x="0" y="0"/>
          <a:ext cx="0" cy="0"/>
          <a:chOff x="0" y="0"/>
          <a:chExt cx="0" cy="0"/>
        </a:xfrm>
      </p:grpSpPr>
      <p:sp>
        <p:nvSpPr>
          <p:cNvPr id="2737" name="Google Shape;2737;p35"/>
          <p:cNvSpPr/>
          <p:nvPr/>
        </p:nvSpPr>
        <p:spPr>
          <a:xfrm>
            <a:off x="3391800" y="3554992"/>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5"/>
          <p:cNvSpPr/>
          <p:nvPr/>
        </p:nvSpPr>
        <p:spPr>
          <a:xfrm>
            <a:off x="6070500" y="3554992"/>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5"/>
          <p:cNvSpPr/>
          <p:nvPr/>
        </p:nvSpPr>
        <p:spPr>
          <a:xfrm>
            <a:off x="713100" y="3554992"/>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5"/>
          <p:cNvSpPr/>
          <p:nvPr/>
        </p:nvSpPr>
        <p:spPr>
          <a:xfrm>
            <a:off x="3391800" y="19196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5"/>
          <p:cNvSpPr/>
          <p:nvPr/>
        </p:nvSpPr>
        <p:spPr>
          <a:xfrm>
            <a:off x="6070500" y="19196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5"/>
          <p:cNvSpPr/>
          <p:nvPr/>
        </p:nvSpPr>
        <p:spPr>
          <a:xfrm>
            <a:off x="713100" y="1919607"/>
            <a:ext cx="23604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5"/>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200"/>
              <a:t>TABLE OF </a:t>
            </a:r>
            <a:r>
              <a:rPr lang="en" sz="3200">
                <a:solidFill>
                  <a:schemeClr val="accent2"/>
                </a:solidFill>
              </a:rPr>
              <a:t>CONTENTS</a:t>
            </a:r>
            <a:endParaRPr sz="3200">
              <a:solidFill>
                <a:schemeClr val="accent2"/>
              </a:solidFill>
            </a:endParaRPr>
          </a:p>
        </p:txBody>
      </p:sp>
      <p:sp>
        <p:nvSpPr>
          <p:cNvPr id="2744" name="Google Shape;2744;p35"/>
          <p:cNvSpPr txBox="1">
            <a:spLocks noGrp="1"/>
          </p:cNvSpPr>
          <p:nvPr>
            <p:ph type="title" idx="2"/>
          </p:nvPr>
        </p:nvSpPr>
        <p:spPr>
          <a:xfrm>
            <a:off x="776550" y="1982455"/>
            <a:ext cx="2233500" cy="274200"/>
          </a:xfrm>
          <a:prstGeom prst="rect">
            <a:avLst/>
          </a:prstGeom>
        </p:spPr>
        <p:txBody>
          <a:bodyPr spcFirstLastPara="1" wrap="square" lIns="91425" tIns="91425" rIns="91425" bIns="91425" anchor="ctr" anchorCtr="0">
            <a:noAutofit/>
          </a:bodyPr>
          <a:lstStyle/>
          <a:p>
            <a:r>
              <a:rPr lang="en" err="1"/>
              <a:t>Deskripsi</a:t>
            </a:r>
            <a:r>
              <a:rPr lang="en"/>
              <a:t> </a:t>
            </a:r>
            <a:r>
              <a:rPr lang="en" err="1"/>
              <a:t>Masalah</a:t>
            </a:r>
            <a:endParaRPr lang="en-US" err="1"/>
          </a:p>
        </p:txBody>
      </p:sp>
      <p:sp>
        <p:nvSpPr>
          <p:cNvPr id="2746" name="Google Shape;2746;p35"/>
          <p:cNvSpPr txBox="1">
            <a:spLocks noGrp="1"/>
          </p:cNvSpPr>
          <p:nvPr>
            <p:ph type="title" idx="3"/>
          </p:nvPr>
        </p:nvSpPr>
        <p:spPr>
          <a:xfrm>
            <a:off x="776550" y="1345282"/>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47" name="Google Shape;2747;p35"/>
          <p:cNvSpPr txBox="1">
            <a:spLocks noGrp="1"/>
          </p:cNvSpPr>
          <p:nvPr>
            <p:ph type="title" idx="4"/>
          </p:nvPr>
        </p:nvSpPr>
        <p:spPr>
          <a:xfrm>
            <a:off x="3471150" y="1982455"/>
            <a:ext cx="2201700" cy="274200"/>
          </a:xfrm>
          <a:prstGeom prst="rect">
            <a:avLst/>
          </a:prstGeom>
        </p:spPr>
        <p:txBody>
          <a:bodyPr spcFirstLastPara="1" wrap="square" lIns="91425" tIns="91425" rIns="91425" bIns="91425" anchor="ctr" anchorCtr="0">
            <a:noAutofit/>
          </a:bodyPr>
          <a:lstStyle/>
          <a:p>
            <a:r>
              <a:rPr lang="en"/>
              <a:t>Solusi: Metode</a:t>
            </a:r>
          </a:p>
        </p:txBody>
      </p:sp>
      <p:sp>
        <p:nvSpPr>
          <p:cNvPr id="2749" name="Google Shape;2749;p35"/>
          <p:cNvSpPr txBox="1">
            <a:spLocks noGrp="1"/>
          </p:cNvSpPr>
          <p:nvPr>
            <p:ph type="title" idx="6"/>
          </p:nvPr>
        </p:nvSpPr>
        <p:spPr>
          <a:xfrm>
            <a:off x="3471150" y="1345282"/>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50" name="Google Shape;2750;p35"/>
          <p:cNvSpPr txBox="1">
            <a:spLocks noGrp="1"/>
          </p:cNvSpPr>
          <p:nvPr>
            <p:ph type="title" idx="7"/>
          </p:nvPr>
        </p:nvSpPr>
        <p:spPr>
          <a:xfrm>
            <a:off x="6149850" y="1982455"/>
            <a:ext cx="2201700" cy="274200"/>
          </a:xfrm>
          <a:prstGeom prst="rect">
            <a:avLst/>
          </a:prstGeom>
        </p:spPr>
        <p:txBody>
          <a:bodyPr spcFirstLastPara="1" wrap="square" lIns="91425" tIns="91425" rIns="91425" bIns="91425" anchor="ctr" anchorCtr="0">
            <a:noAutofit/>
          </a:bodyPr>
          <a:lstStyle/>
          <a:p>
            <a:r>
              <a:rPr lang="en"/>
              <a:t>Solusi: Flowchart</a:t>
            </a:r>
            <a:endParaRPr lang="en-US"/>
          </a:p>
        </p:txBody>
      </p:sp>
      <p:sp>
        <p:nvSpPr>
          <p:cNvPr id="2752" name="Google Shape;2752;p35"/>
          <p:cNvSpPr txBox="1">
            <a:spLocks noGrp="1"/>
          </p:cNvSpPr>
          <p:nvPr>
            <p:ph type="title" idx="9"/>
          </p:nvPr>
        </p:nvSpPr>
        <p:spPr>
          <a:xfrm>
            <a:off x="6149850" y="1345282"/>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53" name="Google Shape;2753;p35"/>
          <p:cNvSpPr txBox="1">
            <a:spLocks noGrp="1"/>
          </p:cNvSpPr>
          <p:nvPr>
            <p:ph type="title" idx="13"/>
          </p:nvPr>
        </p:nvSpPr>
        <p:spPr>
          <a:xfrm>
            <a:off x="776550" y="3617845"/>
            <a:ext cx="2233500" cy="274200"/>
          </a:xfrm>
          <a:prstGeom prst="rect">
            <a:avLst/>
          </a:prstGeom>
        </p:spPr>
        <p:txBody>
          <a:bodyPr spcFirstLastPara="1" wrap="square" lIns="91425" tIns="91425" rIns="91425" bIns="91425" anchor="ctr" anchorCtr="0">
            <a:noAutofit/>
          </a:bodyPr>
          <a:lstStyle/>
          <a:p>
            <a:r>
              <a:rPr lang="en"/>
              <a:t>Solusi: DFD</a:t>
            </a:r>
            <a:endParaRPr lang="en-US"/>
          </a:p>
        </p:txBody>
      </p:sp>
      <p:sp>
        <p:nvSpPr>
          <p:cNvPr id="2755" name="Google Shape;2755;p35"/>
          <p:cNvSpPr txBox="1">
            <a:spLocks noGrp="1"/>
          </p:cNvSpPr>
          <p:nvPr>
            <p:ph type="title" idx="15"/>
          </p:nvPr>
        </p:nvSpPr>
        <p:spPr>
          <a:xfrm>
            <a:off x="776550" y="2980641"/>
            <a:ext cx="22335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756" name="Google Shape;2756;p35"/>
          <p:cNvSpPr txBox="1">
            <a:spLocks noGrp="1"/>
          </p:cNvSpPr>
          <p:nvPr>
            <p:ph type="title" idx="16"/>
          </p:nvPr>
        </p:nvSpPr>
        <p:spPr>
          <a:xfrm>
            <a:off x="3362763" y="3617845"/>
            <a:ext cx="2418475" cy="274200"/>
          </a:xfrm>
          <a:prstGeom prst="rect">
            <a:avLst/>
          </a:prstGeom>
        </p:spPr>
        <p:txBody>
          <a:bodyPr spcFirstLastPara="1" wrap="square" lIns="91425" tIns="91425" rIns="91425" bIns="91425" anchor="ctr" anchorCtr="0">
            <a:noAutofit/>
          </a:bodyPr>
          <a:lstStyle/>
          <a:p>
            <a:r>
              <a:rPr lang="en"/>
              <a:t>Solusi: Code</a:t>
            </a:r>
            <a:endParaRPr lang="en-US"/>
          </a:p>
        </p:txBody>
      </p:sp>
      <p:sp>
        <p:nvSpPr>
          <p:cNvPr id="2758" name="Google Shape;2758;p35"/>
          <p:cNvSpPr txBox="1">
            <a:spLocks noGrp="1"/>
          </p:cNvSpPr>
          <p:nvPr>
            <p:ph type="title" idx="18"/>
          </p:nvPr>
        </p:nvSpPr>
        <p:spPr>
          <a:xfrm>
            <a:off x="3471150" y="2980641"/>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759" name="Google Shape;2759;p35"/>
          <p:cNvSpPr txBox="1">
            <a:spLocks noGrp="1"/>
          </p:cNvSpPr>
          <p:nvPr>
            <p:ph type="title" idx="19"/>
          </p:nvPr>
        </p:nvSpPr>
        <p:spPr>
          <a:xfrm>
            <a:off x="6149850" y="3617845"/>
            <a:ext cx="2201700" cy="274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Kesimpulan</a:t>
            </a:r>
            <a:endParaRPr lang="en-US"/>
          </a:p>
        </p:txBody>
      </p:sp>
      <p:sp>
        <p:nvSpPr>
          <p:cNvPr id="2761" name="Google Shape;2761;p35"/>
          <p:cNvSpPr txBox="1">
            <a:spLocks noGrp="1"/>
          </p:cNvSpPr>
          <p:nvPr>
            <p:ph type="title" idx="21"/>
          </p:nvPr>
        </p:nvSpPr>
        <p:spPr>
          <a:xfrm>
            <a:off x="6149850" y="2980641"/>
            <a:ext cx="22017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2762" name="Google Shape;2762;p35"/>
          <p:cNvGrpSpPr/>
          <p:nvPr/>
        </p:nvGrpSpPr>
        <p:grpSpPr>
          <a:xfrm>
            <a:off x="7812807" y="997962"/>
            <a:ext cx="1520982" cy="302065"/>
            <a:chOff x="5642557" y="-150670"/>
            <a:chExt cx="1520982" cy="302065"/>
          </a:xfrm>
        </p:grpSpPr>
        <p:sp>
          <p:nvSpPr>
            <p:cNvPr id="2763" name="Google Shape;2763;p35"/>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5"/>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5"/>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5"/>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5"/>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0DF4BD9E-1C04-8E69-CF9B-ED8BEDA8364B}"/>
              </a:ext>
            </a:extLst>
          </p:cNvPr>
          <p:cNvSpPr>
            <a:spLocks noGrp="1"/>
          </p:cNvSpPr>
          <p:nvPr>
            <p:ph type="subTitle" idx="1"/>
          </p:nvPr>
        </p:nvSpPr>
        <p:spPr/>
        <p:txBody>
          <a:bodyPr/>
          <a:lstStyle/>
          <a:p>
            <a:endParaRPr lang="en-US"/>
          </a:p>
        </p:txBody>
      </p:sp>
      <p:sp>
        <p:nvSpPr>
          <p:cNvPr id="5" name="Subtitle 4">
            <a:extLst>
              <a:ext uri="{FF2B5EF4-FFF2-40B4-BE49-F238E27FC236}">
                <a16:creationId xmlns:a16="http://schemas.microsoft.com/office/drawing/2014/main" id="{06BAE9F7-4D7F-57FE-A880-7D69503D5695}"/>
              </a:ext>
            </a:extLst>
          </p:cNvPr>
          <p:cNvSpPr>
            <a:spLocks noGrp="1"/>
          </p:cNvSpPr>
          <p:nvPr>
            <p:ph type="subTitle" idx="5"/>
          </p:nvPr>
        </p:nvSpPr>
        <p:spPr/>
        <p:txBody>
          <a:bodyPr/>
          <a:lstStyle/>
          <a:p>
            <a:endParaRPr lang="en-US"/>
          </a:p>
        </p:txBody>
      </p:sp>
      <p:sp>
        <p:nvSpPr>
          <p:cNvPr id="7" name="Subtitle 6">
            <a:extLst>
              <a:ext uri="{FF2B5EF4-FFF2-40B4-BE49-F238E27FC236}">
                <a16:creationId xmlns:a16="http://schemas.microsoft.com/office/drawing/2014/main" id="{7F4D544F-6137-0337-0D9B-B9E49EC15087}"/>
              </a:ext>
            </a:extLst>
          </p:cNvPr>
          <p:cNvSpPr>
            <a:spLocks noGrp="1"/>
          </p:cNvSpPr>
          <p:nvPr>
            <p:ph type="subTitle" idx="8"/>
          </p:nvPr>
        </p:nvSpPr>
        <p:spPr/>
        <p:txBody>
          <a:bodyPr/>
          <a:lstStyle/>
          <a:p>
            <a:endParaRPr lang="en-US"/>
          </a:p>
        </p:txBody>
      </p:sp>
      <p:sp>
        <p:nvSpPr>
          <p:cNvPr id="9" name="Subtitle 8">
            <a:extLst>
              <a:ext uri="{FF2B5EF4-FFF2-40B4-BE49-F238E27FC236}">
                <a16:creationId xmlns:a16="http://schemas.microsoft.com/office/drawing/2014/main" id="{F04CB62F-FD2D-382F-BF57-FEC295662E37}"/>
              </a:ext>
            </a:extLst>
          </p:cNvPr>
          <p:cNvSpPr>
            <a:spLocks noGrp="1"/>
          </p:cNvSpPr>
          <p:nvPr>
            <p:ph type="subTitle" idx="20"/>
          </p:nvPr>
        </p:nvSpPr>
        <p:spPr/>
        <p:txBody>
          <a:bodyPr/>
          <a:lstStyle/>
          <a:p>
            <a:endParaRPr lang="en-US"/>
          </a:p>
        </p:txBody>
      </p:sp>
      <p:sp>
        <p:nvSpPr>
          <p:cNvPr id="11" name="Subtitle 10">
            <a:extLst>
              <a:ext uri="{FF2B5EF4-FFF2-40B4-BE49-F238E27FC236}">
                <a16:creationId xmlns:a16="http://schemas.microsoft.com/office/drawing/2014/main" id="{DC6E6B52-D3A9-3EF3-B46E-28B95F8EAE9C}"/>
              </a:ext>
            </a:extLst>
          </p:cNvPr>
          <p:cNvSpPr>
            <a:spLocks noGrp="1"/>
          </p:cNvSpPr>
          <p:nvPr>
            <p:ph type="subTitle" idx="17"/>
          </p:nvPr>
        </p:nvSpPr>
        <p:spPr/>
        <p:txBody>
          <a:bodyPr/>
          <a:lstStyle/>
          <a:p>
            <a:endParaRPr lang="en-US"/>
          </a:p>
        </p:txBody>
      </p:sp>
      <p:sp>
        <p:nvSpPr>
          <p:cNvPr id="13" name="Subtitle 12">
            <a:extLst>
              <a:ext uri="{FF2B5EF4-FFF2-40B4-BE49-F238E27FC236}">
                <a16:creationId xmlns:a16="http://schemas.microsoft.com/office/drawing/2014/main" id="{6383BFAC-15AE-0680-D92F-F3C454A6392E}"/>
              </a:ext>
            </a:extLst>
          </p:cNvPr>
          <p:cNvSpPr>
            <a:spLocks noGrp="1"/>
          </p:cNvSpPr>
          <p:nvPr>
            <p:ph type="subTitle" idx="14"/>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33"/>
        <p:cNvGrpSpPr/>
        <p:nvPr/>
      </p:nvGrpSpPr>
      <p:grpSpPr>
        <a:xfrm>
          <a:off x="0" y="0"/>
          <a:ext cx="0" cy="0"/>
          <a:chOff x="0" y="0"/>
          <a:chExt cx="0" cy="0"/>
        </a:xfrm>
      </p:grpSpPr>
      <p:sp>
        <p:nvSpPr>
          <p:cNvPr id="7" name="Google Shape;4578;p69">
            <a:extLst>
              <a:ext uri="{FF2B5EF4-FFF2-40B4-BE49-F238E27FC236}">
                <a16:creationId xmlns:a16="http://schemas.microsoft.com/office/drawing/2014/main" id="{8CA1E729-84E7-EBBF-11F8-B4D9F0545FA4}"/>
              </a:ext>
            </a:extLst>
          </p:cNvPr>
          <p:cNvSpPr txBox="1">
            <a:spLocks noGrp="1"/>
          </p:cNvSpPr>
          <p:nvPr>
            <p:ph type="title"/>
          </p:nvPr>
        </p:nvSpPr>
        <p:spPr>
          <a:xfrm>
            <a:off x="2335650" y="408875"/>
            <a:ext cx="4472700" cy="95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a:t>Thanks!</a:t>
            </a:r>
            <a:endParaRPr lang="en" sz="6600"/>
          </a:p>
        </p:txBody>
      </p:sp>
      <p:sp>
        <p:nvSpPr>
          <p:cNvPr id="8" name="Google Shape;4579;p69">
            <a:extLst>
              <a:ext uri="{FF2B5EF4-FFF2-40B4-BE49-F238E27FC236}">
                <a16:creationId xmlns:a16="http://schemas.microsoft.com/office/drawing/2014/main" id="{36DFC6EA-F931-7065-2A11-77B3FAA9C08B}"/>
              </a:ext>
            </a:extLst>
          </p:cNvPr>
          <p:cNvSpPr txBox="1">
            <a:spLocks noGrp="1"/>
          </p:cNvSpPr>
          <p:nvPr>
            <p:ph type="subTitle" idx="1"/>
          </p:nvPr>
        </p:nvSpPr>
        <p:spPr>
          <a:xfrm>
            <a:off x="2335650" y="1249300"/>
            <a:ext cx="4472700" cy="4980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b="1">
                <a:latin typeface="Exo"/>
                <a:ea typeface="Exo"/>
                <a:cs typeface="Exo"/>
                <a:sym typeface="Exo"/>
              </a:rPr>
              <a:t>Do you have any questions?</a:t>
            </a:r>
            <a:endParaRPr sz="1800" b="1">
              <a:latin typeface="Exo"/>
              <a:ea typeface="Exo"/>
              <a:cs typeface="Exo"/>
              <a:sym typeface="Exo"/>
            </a:endParaRPr>
          </a:p>
        </p:txBody>
      </p:sp>
      <p:grpSp>
        <p:nvGrpSpPr>
          <p:cNvPr id="9" name="Google Shape;4581;p69">
            <a:extLst>
              <a:ext uri="{FF2B5EF4-FFF2-40B4-BE49-F238E27FC236}">
                <a16:creationId xmlns:a16="http://schemas.microsoft.com/office/drawing/2014/main" id="{08E3460A-0F97-CD64-2000-72EB710C60B4}"/>
              </a:ext>
            </a:extLst>
          </p:cNvPr>
          <p:cNvGrpSpPr/>
          <p:nvPr/>
        </p:nvGrpSpPr>
        <p:grpSpPr>
          <a:xfrm rot="-5400000">
            <a:off x="7722566" y="3451505"/>
            <a:ext cx="883258" cy="242091"/>
            <a:chOff x="2300350" y="2601250"/>
            <a:chExt cx="2275275" cy="623625"/>
          </a:xfrm>
        </p:grpSpPr>
        <p:sp>
          <p:nvSpPr>
            <p:cNvPr id="52" name="Google Shape;4582;p69">
              <a:extLst>
                <a:ext uri="{FF2B5EF4-FFF2-40B4-BE49-F238E27FC236}">
                  <a16:creationId xmlns:a16="http://schemas.microsoft.com/office/drawing/2014/main" id="{8375E6F2-86DC-6854-CADB-45F6963084D7}"/>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583;p69">
              <a:extLst>
                <a:ext uri="{FF2B5EF4-FFF2-40B4-BE49-F238E27FC236}">
                  <a16:creationId xmlns:a16="http://schemas.microsoft.com/office/drawing/2014/main" id="{FABF8F20-E5C5-1EF0-A1E1-FC2AB3022D65}"/>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584;p69">
              <a:extLst>
                <a:ext uri="{FF2B5EF4-FFF2-40B4-BE49-F238E27FC236}">
                  <a16:creationId xmlns:a16="http://schemas.microsoft.com/office/drawing/2014/main" id="{9FF6FB45-8049-A617-8FEB-B2A88C5DD747}"/>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585;p69">
              <a:extLst>
                <a:ext uri="{FF2B5EF4-FFF2-40B4-BE49-F238E27FC236}">
                  <a16:creationId xmlns:a16="http://schemas.microsoft.com/office/drawing/2014/main" id="{1969E96C-DEA5-E97F-644E-9121CA0A543F}"/>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586;p69">
              <a:extLst>
                <a:ext uri="{FF2B5EF4-FFF2-40B4-BE49-F238E27FC236}">
                  <a16:creationId xmlns:a16="http://schemas.microsoft.com/office/drawing/2014/main" id="{80C4D2AC-4749-0C97-6E35-F2285C9115CB}"/>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587;p69">
              <a:extLst>
                <a:ext uri="{FF2B5EF4-FFF2-40B4-BE49-F238E27FC236}">
                  <a16:creationId xmlns:a16="http://schemas.microsoft.com/office/drawing/2014/main" id="{47F8211C-616F-DB91-F1C0-B3A4CA78DC66}"/>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4419;p66">
            <a:extLst>
              <a:ext uri="{FF2B5EF4-FFF2-40B4-BE49-F238E27FC236}">
                <a16:creationId xmlns:a16="http://schemas.microsoft.com/office/drawing/2014/main" id="{35DBFB21-F4E8-715D-CC53-0F2C795DA9D2}"/>
              </a:ext>
            </a:extLst>
          </p:cNvPr>
          <p:cNvSpPr txBox="1">
            <a:spLocks/>
          </p:cNvSpPr>
          <p:nvPr/>
        </p:nvSpPr>
        <p:spPr>
          <a:xfrm>
            <a:off x="1609844" y="4217208"/>
            <a:ext cx="2040600" cy="2742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US">
              <a:solidFill>
                <a:schemeClr val="bg1"/>
              </a:solidFill>
            </a:endParaRPr>
          </a:p>
        </p:txBody>
      </p:sp>
      <p:sp>
        <p:nvSpPr>
          <p:cNvPr id="4" name="Google Shape;3974;p58">
            <a:extLst>
              <a:ext uri="{FF2B5EF4-FFF2-40B4-BE49-F238E27FC236}">
                <a16:creationId xmlns:a16="http://schemas.microsoft.com/office/drawing/2014/main" id="{8113CBBD-F7BD-99FC-FF11-3FE745378927}"/>
              </a:ext>
            </a:extLst>
          </p:cNvPr>
          <p:cNvSpPr/>
          <p:nvPr/>
        </p:nvSpPr>
        <p:spPr>
          <a:xfrm>
            <a:off x="2331274" y="2271539"/>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76;p58">
            <a:extLst>
              <a:ext uri="{FF2B5EF4-FFF2-40B4-BE49-F238E27FC236}">
                <a16:creationId xmlns:a16="http://schemas.microsoft.com/office/drawing/2014/main" id="{DEDFB86F-5C5F-4A3E-CBF8-851424DC7C48}"/>
              </a:ext>
            </a:extLst>
          </p:cNvPr>
          <p:cNvSpPr txBox="1">
            <a:spLocks/>
          </p:cNvSpPr>
          <p:nvPr/>
        </p:nvSpPr>
        <p:spPr>
          <a:xfrm>
            <a:off x="2373574" y="2334539"/>
            <a:ext cx="2019300" cy="273900"/>
          </a:xfrm>
          <a:prstGeom prst="rect">
            <a:avLst/>
          </a:prstGeom>
          <a:noFill/>
          <a:ln>
            <a:noFill/>
          </a:ln>
          <a:effectLst>
            <a:outerShdw blurRad="8572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Exo"/>
              <a:buNone/>
              <a:defRPr sz="3200" b="1" i="0" u="none" strike="noStrike" cap="none">
                <a:solidFill>
                  <a:schemeClr val="accent2"/>
                </a:solidFill>
                <a:latin typeface="Exo"/>
                <a:ea typeface="Exo"/>
                <a:cs typeface="Exo"/>
                <a:sym typeface="Exo"/>
              </a:defRPr>
            </a:lvl1pPr>
            <a:lvl2pPr marR="0" lvl="1"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2pPr>
            <a:lvl3pPr marR="0" lvl="2"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3pPr>
            <a:lvl4pPr marR="0" lvl="3"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4pPr>
            <a:lvl5pPr marR="0" lvl="4"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5pPr>
            <a:lvl6pPr marR="0" lvl="5"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6pPr>
            <a:lvl7pPr marR="0" lvl="6"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7pPr>
            <a:lvl8pPr marR="0" lvl="7"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8pPr>
            <a:lvl9pPr marR="0" lvl="8"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9pPr>
          </a:lstStyle>
          <a:p>
            <a:pPr algn="ctr"/>
            <a:r>
              <a:rPr lang="en-US" sz="1400" err="1">
                <a:solidFill>
                  <a:schemeClr val="bg1"/>
                </a:solidFill>
              </a:rPr>
              <a:t>Eraraya</a:t>
            </a:r>
            <a:r>
              <a:rPr lang="en-US" sz="1400">
                <a:solidFill>
                  <a:schemeClr val="bg1"/>
                </a:solidFill>
              </a:rPr>
              <a:t> </a:t>
            </a:r>
            <a:r>
              <a:rPr lang="en-US" sz="1400" err="1">
                <a:solidFill>
                  <a:schemeClr val="bg1"/>
                </a:solidFill>
              </a:rPr>
              <a:t>Morenzo</a:t>
            </a:r>
            <a:r>
              <a:rPr lang="en-US" sz="1400">
                <a:solidFill>
                  <a:schemeClr val="bg1"/>
                </a:solidFill>
              </a:rPr>
              <a:t> M</a:t>
            </a:r>
          </a:p>
        </p:txBody>
      </p:sp>
      <p:sp>
        <p:nvSpPr>
          <p:cNvPr id="6" name="Google Shape;3977;p58">
            <a:extLst>
              <a:ext uri="{FF2B5EF4-FFF2-40B4-BE49-F238E27FC236}">
                <a16:creationId xmlns:a16="http://schemas.microsoft.com/office/drawing/2014/main" id="{6E9E4CCD-40F9-3959-D15D-AAD56C237931}"/>
              </a:ext>
            </a:extLst>
          </p:cNvPr>
          <p:cNvSpPr txBox="1">
            <a:spLocks/>
          </p:cNvSpPr>
          <p:nvPr/>
        </p:nvSpPr>
        <p:spPr>
          <a:xfrm>
            <a:off x="2250424" y="2730539"/>
            <a:ext cx="2265600" cy="53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PT Sans"/>
              <a:buChar char="●"/>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9pPr>
          </a:lstStyle>
          <a:p>
            <a:pPr marL="0" indent="0" algn="ctr">
              <a:buNone/>
            </a:pPr>
            <a:r>
              <a:rPr lang="en-US"/>
              <a:t>18320003</a:t>
            </a:r>
          </a:p>
        </p:txBody>
      </p:sp>
      <p:pic>
        <p:nvPicPr>
          <p:cNvPr id="10" name="Google Shape;3984;p58">
            <a:extLst>
              <a:ext uri="{FF2B5EF4-FFF2-40B4-BE49-F238E27FC236}">
                <a16:creationId xmlns:a16="http://schemas.microsoft.com/office/drawing/2014/main" id="{54D2804B-2292-6EEA-81BE-F15499211707}"/>
              </a:ext>
            </a:extLst>
          </p:cNvPr>
          <p:cNvPicPr preferRelativeResize="0"/>
          <p:nvPr/>
        </p:nvPicPr>
        <p:blipFill rotWithShape="1">
          <a:blip r:embed="rId3"/>
          <a:srcRect t="6297" b="6297"/>
          <a:stretch/>
        </p:blipFill>
        <p:spPr>
          <a:xfrm>
            <a:off x="958850" y="2163541"/>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sp>
        <p:nvSpPr>
          <p:cNvPr id="11" name="Google Shape;3974;p58">
            <a:extLst>
              <a:ext uri="{FF2B5EF4-FFF2-40B4-BE49-F238E27FC236}">
                <a16:creationId xmlns:a16="http://schemas.microsoft.com/office/drawing/2014/main" id="{2F885E92-725A-0CFC-D98B-392E13E6CBC5}"/>
              </a:ext>
            </a:extLst>
          </p:cNvPr>
          <p:cNvSpPr/>
          <p:nvPr/>
        </p:nvSpPr>
        <p:spPr>
          <a:xfrm>
            <a:off x="6162441" y="2282123"/>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76;p58">
            <a:extLst>
              <a:ext uri="{FF2B5EF4-FFF2-40B4-BE49-F238E27FC236}">
                <a16:creationId xmlns:a16="http://schemas.microsoft.com/office/drawing/2014/main" id="{11EF78B7-CA6C-7E38-03AD-30726A362D62}"/>
              </a:ext>
            </a:extLst>
          </p:cNvPr>
          <p:cNvSpPr txBox="1">
            <a:spLocks/>
          </p:cNvSpPr>
          <p:nvPr/>
        </p:nvSpPr>
        <p:spPr>
          <a:xfrm>
            <a:off x="6204741" y="2345123"/>
            <a:ext cx="2019300" cy="273900"/>
          </a:xfrm>
          <a:prstGeom prst="rect">
            <a:avLst/>
          </a:prstGeom>
          <a:noFill/>
          <a:ln>
            <a:noFill/>
          </a:ln>
          <a:effectLst>
            <a:outerShdw blurRad="8572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Exo"/>
              <a:buNone/>
              <a:defRPr sz="3200" b="1" i="0" u="none" strike="noStrike" cap="none">
                <a:solidFill>
                  <a:schemeClr val="accent2"/>
                </a:solidFill>
                <a:latin typeface="Exo"/>
                <a:ea typeface="Exo"/>
                <a:cs typeface="Exo"/>
                <a:sym typeface="Exo"/>
              </a:defRPr>
            </a:lvl1pPr>
            <a:lvl2pPr marR="0" lvl="1"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2pPr>
            <a:lvl3pPr marR="0" lvl="2"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3pPr>
            <a:lvl4pPr marR="0" lvl="3"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4pPr>
            <a:lvl5pPr marR="0" lvl="4"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5pPr>
            <a:lvl6pPr marR="0" lvl="5"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6pPr>
            <a:lvl7pPr marR="0" lvl="6"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7pPr>
            <a:lvl8pPr marR="0" lvl="7"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8pPr>
            <a:lvl9pPr marR="0" lvl="8"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9pPr>
          </a:lstStyle>
          <a:p>
            <a:pPr algn="ctr"/>
            <a:r>
              <a:rPr lang="en-US" sz="1400">
                <a:solidFill>
                  <a:schemeClr val="bg1"/>
                </a:solidFill>
              </a:rPr>
              <a:t>Michelle Angelina</a:t>
            </a:r>
            <a:endParaRPr lang="en-US">
              <a:solidFill>
                <a:schemeClr val="bg1"/>
              </a:solidFill>
            </a:endParaRPr>
          </a:p>
        </p:txBody>
      </p:sp>
      <p:sp>
        <p:nvSpPr>
          <p:cNvPr id="13" name="Google Shape;3977;p58">
            <a:extLst>
              <a:ext uri="{FF2B5EF4-FFF2-40B4-BE49-F238E27FC236}">
                <a16:creationId xmlns:a16="http://schemas.microsoft.com/office/drawing/2014/main" id="{02F00DFE-A333-7111-ABF2-568CD52422E1}"/>
              </a:ext>
            </a:extLst>
          </p:cNvPr>
          <p:cNvSpPr txBox="1">
            <a:spLocks/>
          </p:cNvSpPr>
          <p:nvPr/>
        </p:nvSpPr>
        <p:spPr>
          <a:xfrm>
            <a:off x="6081591" y="2741123"/>
            <a:ext cx="2265600" cy="53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PT Sans"/>
              <a:buChar char="●"/>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9pPr>
          </a:lstStyle>
          <a:p>
            <a:pPr marL="0" indent="0" algn="ctr">
              <a:buNone/>
            </a:pPr>
            <a:r>
              <a:rPr lang="en-US"/>
              <a:t>18320007</a:t>
            </a:r>
          </a:p>
        </p:txBody>
      </p:sp>
      <p:pic>
        <p:nvPicPr>
          <p:cNvPr id="16" name="Google Shape;3984;p58">
            <a:extLst>
              <a:ext uri="{FF2B5EF4-FFF2-40B4-BE49-F238E27FC236}">
                <a16:creationId xmlns:a16="http://schemas.microsoft.com/office/drawing/2014/main" id="{057C02AC-3C01-158E-DBE5-7E0349AB87F3}"/>
              </a:ext>
            </a:extLst>
          </p:cNvPr>
          <p:cNvPicPr preferRelativeResize="0"/>
          <p:nvPr/>
        </p:nvPicPr>
        <p:blipFill rotWithShape="1">
          <a:blip r:embed="rId4"/>
          <a:srcRect t="12425" b="12425"/>
          <a:stretch/>
        </p:blipFill>
        <p:spPr>
          <a:xfrm>
            <a:off x="4790017" y="2174125"/>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sp>
        <p:nvSpPr>
          <p:cNvPr id="18" name="Google Shape;3974;p58">
            <a:extLst>
              <a:ext uri="{FF2B5EF4-FFF2-40B4-BE49-F238E27FC236}">
                <a16:creationId xmlns:a16="http://schemas.microsoft.com/office/drawing/2014/main" id="{557BF159-9D03-A8A5-7FA9-4A43FD781D5F}"/>
              </a:ext>
            </a:extLst>
          </p:cNvPr>
          <p:cNvSpPr/>
          <p:nvPr/>
        </p:nvSpPr>
        <p:spPr>
          <a:xfrm>
            <a:off x="4299774" y="3626206"/>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976;p58">
            <a:extLst>
              <a:ext uri="{FF2B5EF4-FFF2-40B4-BE49-F238E27FC236}">
                <a16:creationId xmlns:a16="http://schemas.microsoft.com/office/drawing/2014/main" id="{373CE5C9-E040-BD49-77D8-E8DA3EFDA908}"/>
              </a:ext>
            </a:extLst>
          </p:cNvPr>
          <p:cNvSpPr txBox="1">
            <a:spLocks/>
          </p:cNvSpPr>
          <p:nvPr/>
        </p:nvSpPr>
        <p:spPr>
          <a:xfrm>
            <a:off x="4342074" y="3689206"/>
            <a:ext cx="2019300" cy="273900"/>
          </a:xfrm>
          <a:prstGeom prst="rect">
            <a:avLst/>
          </a:prstGeom>
          <a:noFill/>
          <a:ln>
            <a:noFill/>
          </a:ln>
          <a:effectLst>
            <a:outerShdw blurRad="8572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Exo"/>
              <a:buNone/>
              <a:defRPr sz="3200" b="1" i="0" u="none" strike="noStrike" cap="none">
                <a:solidFill>
                  <a:schemeClr val="accent2"/>
                </a:solidFill>
                <a:latin typeface="Exo"/>
                <a:ea typeface="Exo"/>
                <a:cs typeface="Exo"/>
                <a:sym typeface="Exo"/>
              </a:defRPr>
            </a:lvl1pPr>
            <a:lvl2pPr marR="0" lvl="1"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2pPr>
            <a:lvl3pPr marR="0" lvl="2"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3pPr>
            <a:lvl4pPr marR="0" lvl="3"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4pPr>
            <a:lvl5pPr marR="0" lvl="4"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5pPr>
            <a:lvl6pPr marR="0" lvl="5"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6pPr>
            <a:lvl7pPr marR="0" lvl="6"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7pPr>
            <a:lvl8pPr marR="0" lvl="7"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8pPr>
            <a:lvl9pPr marR="0" lvl="8"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9pPr>
          </a:lstStyle>
          <a:p>
            <a:pPr algn="ctr"/>
            <a:r>
              <a:rPr lang="en-US" sz="1600">
                <a:solidFill>
                  <a:schemeClr val="bg1"/>
                </a:solidFill>
              </a:rPr>
              <a:t>Shadrina S V</a:t>
            </a:r>
            <a:endParaRPr lang="en-US"/>
          </a:p>
        </p:txBody>
      </p:sp>
      <p:sp>
        <p:nvSpPr>
          <p:cNvPr id="28" name="Google Shape;3977;p58">
            <a:extLst>
              <a:ext uri="{FF2B5EF4-FFF2-40B4-BE49-F238E27FC236}">
                <a16:creationId xmlns:a16="http://schemas.microsoft.com/office/drawing/2014/main" id="{7F242450-7526-0F66-97FD-ABE97AE70AE5}"/>
              </a:ext>
            </a:extLst>
          </p:cNvPr>
          <p:cNvSpPr txBox="1">
            <a:spLocks/>
          </p:cNvSpPr>
          <p:nvPr/>
        </p:nvSpPr>
        <p:spPr>
          <a:xfrm>
            <a:off x="4218924" y="4085206"/>
            <a:ext cx="2265600" cy="53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2"/>
              </a:buClr>
              <a:buSzPts val="1400"/>
              <a:buFont typeface="PT Sans"/>
              <a:buChar char="●"/>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Char char="■"/>
              <a:defRPr sz="1400" b="0" i="0" u="none" strike="noStrike" cap="none">
                <a:solidFill>
                  <a:schemeClr val="lt1"/>
                </a:solidFill>
                <a:latin typeface="PT Sans"/>
                <a:ea typeface="PT Sans"/>
                <a:cs typeface="PT Sans"/>
                <a:sym typeface="PT Sans"/>
              </a:defRPr>
            </a:lvl9pPr>
          </a:lstStyle>
          <a:p>
            <a:pPr marL="0" indent="0" algn="ctr">
              <a:buNone/>
            </a:pPr>
            <a:r>
              <a:rPr lang="en-US"/>
              <a:t>18320031</a:t>
            </a:r>
          </a:p>
        </p:txBody>
      </p:sp>
      <p:pic>
        <p:nvPicPr>
          <p:cNvPr id="30" name="Google Shape;3984;p58">
            <a:extLst>
              <a:ext uri="{FF2B5EF4-FFF2-40B4-BE49-F238E27FC236}">
                <a16:creationId xmlns:a16="http://schemas.microsoft.com/office/drawing/2014/main" id="{32782D62-64DD-8B1B-6229-5A75FCBC1A79}"/>
              </a:ext>
            </a:extLst>
          </p:cNvPr>
          <p:cNvPicPr preferRelativeResize="0"/>
          <p:nvPr/>
        </p:nvPicPr>
        <p:blipFill rotWithShape="1">
          <a:blip r:embed="rId5"/>
          <a:srcRect t="12510" b="12510"/>
          <a:stretch/>
        </p:blipFill>
        <p:spPr>
          <a:xfrm>
            <a:off x="2927350" y="3518208"/>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spTree>
    <p:extLst>
      <p:ext uri="{BB962C8B-B14F-4D97-AF65-F5344CB8AC3E}">
        <p14:creationId xmlns:p14="http://schemas.microsoft.com/office/powerpoint/2010/main" val="1819646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433"/>
        <p:cNvGrpSpPr/>
        <p:nvPr/>
      </p:nvGrpSpPr>
      <p:grpSpPr>
        <a:xfrm>
          <a:off x="0" y="0"/>
          <a:ext cx="0" cy="0"/>
          <a:chOff x="0" y="0"/>
          <a:chExt cx="0" cy="0"/>
        </a:xfrm>
      </p:grpSpPr>
      <p:sp>
        <p:nvSpPr>
          <p:cNvPr id="3434" name="Google Shape;3434;p49"/>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COMPETITION </a:t>
            </a:r>
            <a:r>
              <a:rPr lang="en">
                <a:solidFill>
                  <a:schemeClr val="accent2"/>
                </a:solidFill>
              </a:rPr>
              <a:t>ANALYSIS</a:t>
            </a:r>
            <a:r>
              <a:rPr lang="en"/>
              <a:t> TABLE</a:t>
            </a:r>
            <a:endParaRPr/>
          </a:p>
        </p:txBody>
      </p:sp>
      <p:graphicFrame>
        <p:nvGraphicFramePr>
          <p:cNvPr id="3435" name="Google Shape;3435;p49"/>
          <p:cNvGraphicFramePr/>
          <p:nvPr/>
        </p:nvGraphicFramePr>
        <p:xfrm>
          <a:off x="1009788" y="1447526"/>
          <a:ext cx="6873350" cy="2812775"/>
        </p:xfrm>
        <a:graphic>
          <a:graphicData uri="http://schemas.openxmlformats.org/drawingml/2006/table">
            <a:tbl>
              <a:tblPr>
                <a:noFill/>
                <a:tableStyleId>{AB21117A-291A-4492-9152-704D23F12B94}</a:tableStyleId>
              </a:tblPr>
              <a:tblGrid>
                <a:gridCol w="1384975">
                  <a:extLst>
                    <a:ext uri="{9D8B030D-6E8A-4147-A177-3AD203B41FA5}">
                      <a16:colId xmlns:a16="http://schemas.microsoft.com/office/drawing/2014/main" val="20000"/>
                    </a:ext>
                  </a:extLst>
                </a:gridCol>
                <a:gridCol w="1367750">
                  <a:extLst>
                    <a:ext uri="{9D8B030D-6E8A-4147-A177-3AD203B41FA5}">
                      <a16:colId xmlns:a16="http://schemas.microsoft.com/office/drawing/2014/main" val="20001"/>
                    </a:ext>
                  </a:extLst>
                </a:gridCol>
                <a:gridCol w="1383550">
                  <a:extLst>
                    <a:ext uri="{9D8B030D-6E8A-4147-A177-3AD203B41FA5}">
                      <a16:colId xmlns:a16="http://schemas.microsoft.com/office/drawing/2014/main" val="20002"/>
                    </a:ext>
                  </a:extLst>
                </a:gridCol>
                <a:gridCol w="1369375">
                  <a:extLst>
                    <a:ext uri="{9D8B030D-6E8A-4147-A177-3AD203B41FA5}">
                      <a16:colId xmlns:a16="http://schemas.microsoft.com/office/drawing/2014/main" val="20003"/>
                    </a:ext>
                  </a:extLst>
                </a:gridCol>
                <a:gridCol w="1367700">
                  <a:extLst>
                    <a:ext uri="{9D8B030D-6E8A-4147-A177-3AD203B41FA5}">
                      <a16:colId xmlns:a16="http://schemas.microsoft.com/office/drawing/2014/main" val="20004"/>
                    </a:ext>
                  </a:extLst>
                </a:gridCol>
              </a:tblGrid>
              <a:tr h="731500">
                <a:tc>
                  <a:txBody>
                    <a:bodyPr/>
                    <a:lstStyle/>
                    <a:p>
                      <a:pPr marL="0" lvl="0" indent="0" algn="r" rtl="0">
                        <a:spcBef>
                          <a:spcPts val="0"/>
                        </a:spcBef>
                        <a:spcAft>
                          <a:spcPts val="0"/>
                        </a:spcAft>
                        <a:buNone/>
                      </a:pPr>
                      <a:endParaRPr>
                        <a:solidFill>
                          <a:schemeClr val="lt1"/>
                        </a:solidFill>
                      </a:endParaRPr>
                    </a:p>
                  </a:txBody>
                  <a:tcPr marL="91425" marR="91425" marT="91425" marB="91425" anchor="ctr">
                    <a:lnL w="19050" cap="flat" cmpd="sng">
                      <a:solidFill>
                        <a:schemeClr val="lt1">
                          <a:alpha val="0"/>
                        </a:schemeClr>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alpha val="0"/>
                        </a:schemeClr>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PT Sans"/>
                          <a:ea typeface="PT Sans"/>
                          <a:cs typeface="PT Sans"/>
                          <a:sym typeface="PT Sans"/>
                        </a:rPr>
                        <a:t>Company 1</a:t>
                      </a:r>
                      <a:endParaRPr sz="1800" b="1">
                        <a:solidFill>
                          <a:schemeClr val="lt1"/>
                        </a:solidFill>
                        <a:latin typeface="PT Sans"/>
                        <a:ea typeface="PT Sans"/>
                        <a:cs typeface="PT Sans"/>
                        <a:sym typeface="PT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Company 2</a:t>
                      </a:r>
                      <a:endParaRPr>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ct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Company 3</a:t>
                      </a:r>
                      <a:endParaRPr>
                        <a:solidFill>
                          <a:schemeClr val="lt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ctr" rtl="0">
                        <a:spcBef>
                          <a:spcPts val="0"/>
                        </a:spcBef>
                        <a:spcAft>
                          <a:spcPts val="0"/>
                        </a:spcAft>
                        <a:buNone/>
                      </a:pPr>
                      <a:r>
                        <a:rPr lang="en" sz="1800" b="1">
                          <a:solidFill>
                            <a:schemeClr val="lt1"/>
                          </a:solidFill>
                          <a:latin typeface="PT Sans"/>
                          <a:ea typeface="PT Sans"/>
                          <a:cs typeface="PT Sans"/>
                          <a:sym typeface="PT Sans"/>
                        </a:rPr>
                        <a:t>Company 4</a:t>
                      </a:r>
                      <a:endParaRPr sz="1800" b="1">
                        <a:solidFill>
                          <a:schemeClr val="lt1"/>
                        </a:solidFill>
                        <a:latin typeface="PT Sans"/>
                        <a:ea typeface="PT Sans"/>
                        <a:cs typeface="PT Sans"/>
                        <a:sym typeface="PT Sans"/>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extLst>
                  <a:ext uri="{0D108BD9-81ED-4DB2-BD59-A6C34878D82A}">
                    <a16:rowId xmlns:a16="http://schemas.microsoft.com/office/drawing/2014/main" val="10000"/>
                  </a:ext>
                </a:extLst>
              </a:tr>
              <a:tr h="693675">
                <a:tc>
                  <a:txBody>
                    <a:bodyPr/>
                    <a:lstStyle/>
                    <a:p>
                      <a:pPr marL="0" lvl="0" indent="0" algn="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Power</a:t>
                      </a:r>
                      <a:endParaRPr>
                        <a:solidFill>
                          <a:schemeClr val="lt1"/>
                        </a:solidFill>
                      </a:endParaRPr>
                    </a:p>
                  </a:txBody>
                  <a:tcPr marL="9142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93900">
                <a:tc>
                  <a:txBody>
                    <a:bodyPr/>
                    <a:lstStyle/>
                    <a:p>
                      <a:pPr marL="0" lvl="0" indent="0" algn="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Staffing</a:t>
                      </a:r>
                      <a:endParaRPr>
                        <a:solidFill>
                          <a:schemeClr val="lt1"/>
                        </a:solidFill>
                      </a:endParaRPr>
                    </a:p>
                  </a:txBody>
                  <a:tcPr marL="9142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93700">
                <a:tc>
                  <a:txBody>
                    <a:bodyPr/>
                    <a:lstStyle/>
                    <a:p>
                      <a:pPr marL="0" lvl="0" indent="0" algn="r" rtl="0">
                        <a:spcBef>
                          <a:spcPts val="0"/>
                        </a:spcBef>
                        <a:spcAft>
                          <a:spcPts val="0"/>
                        </a:spcAft>
                        <a:buClr>
                          <a:schemeClr val="dk1"/>
                        </a:buClr>
                        <a:buSzPts val="1100"/>
                        <a:buFont typeface="Arial"/>
                        <a:buNone/>
                      </a:pPr>
                      <a:r>
                        <a:rPr lang="en" sz="1800" b="1">
                          <a:solidFill>
                            <a:schemeClr val="lt1"/>
                          </a:solidFill>
                          <a:latin typeface="PT Sans"/>
                          <a:ea typeface="PT Sans"/>
                          <a:cs typeface="PT Sans"/>
                          <a:sym typeface="PT Sans"/>
                        </a:rPr>
                        <a:t>Taxes</a:t>
                      </a:r>
                      <a:endParaRPr>
                        <a:solidFill>
                          <a:schemeClr val="lt1"/>
                        </a:solidFill>
                      </a:endParaRPr>
                    </a:p>
                  </a:txBody>
                  <a:tcPr marL="91425" marR="18287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gradFill>
                      <a:gsLst>
                        <a:gs pos="0">
                          <a:schemeClr val="lt2"/>
                        </a:gs>
                        <a:gs pos="100000">
                          <a:schemeClr val="accent2"/>
                        </a:gs>
                      </a:gsLst>
                      <a:lin ang="2698631" scaled="0"/>
                    </a:gradFill>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r" rtl="0">
                        <a:spcBef>
                          <a:spcPts val="0"/>
                        </a:spcBef>
                        <a:spcAft>
                          <a:spcPts val="0"/>
                        </a:spcAft>
                        <a:buNone/>
                      </a:pPr>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3436" name="Google Shape;3436;p49"/>
          <p:cNvGrpSpPr/>
          <p:nvPr/>
        </p:nvGrpSpPr>
        <p:grpSpPr>
          <a:xfrm rot="-5400000">
            <a:off x="8110314" y="2450703"/>
            <a:ext cx="883262" cy="242091"/>
            <a:chOff x="2300350" y="2601250"/>
            <a:chExt cx="2275275" cy="623625"/>
          </a:xfrm>
        </p:grpSpPr>
        <p:sp>
          <p:nvSpPr>
            <p:cNvPr id="3437" name="Google Shape;3437;p4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49"/>
          <p:cNvGrpSpPr/>
          <p:nvPr/>
        </p:nvGrpSpPr>
        <p:grpSpPr>
          <a:xfrm>
            <a:off x="5343367" y="251416"/>
            <a:ext cx="1105976" cy="133969"/>
            <a:chOff x="8183182" y="663852"/>
            <a:chExt cx="1475028" cy="178673"/>
          </a:xfrm>
        </p:grpSpPr>
        <p:grpSp>
          <p:nvGrpSpPr>
            <p:cNvPr id="3444" name="Google Shape;3444;p49"/>
            <p:cNvGrpSpPr/>
            <p:nvPr/>
          </p:nvGrpSpPr>
          <p:grpSpPr>
            <a:xfrm>
              <a:off x="8183182" y="774425"/>
              <a:ext cx="1178025" cy="68100"/>
              <a:chOff x="2024450" y="204150"/>
              <a:chExt cx="1178025" cy="68100"/>
            </a:xfrm>
          </p:grpSpPr>
          <p:sp>
            <p:nvSpPr>
              <p:cNvPr id="3445" name="Google Shape;3445;p4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49"/>
            <p:cNvGrpSpPr/>
            <p:nvPr/>
          </p:nvGrpSpPr>
          <p:grpSpPr>
            <a:xfrm>
              <a:off x="8480185" y="663852"/>
              <a:ext cx="1178025" cy="68100"/>
              <a:chOff x="2024450" y="204150"/>
              <a:chExt cx="1178025" cy="68100"/>
            </a:xfrm>
          </p:grpSpPr>
          <p:sp>
            <p:nvSpPr>
              <p:cNvPr id="3456" name="Google Shape;3456;p4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66" name="Google Shape;3466;p49"/>
          <p:cNvGrpSpPr/>
          <p:nvPr/>
        </p:nvGrpSpPr>
        <p:grpSpPr>
          <a:xfrm rot="5400000">
            <a:off x="4199250" y="4304299"/>
            <a:ext cx="98902" cy="553090"/>
            <a:chOff x="4898850" y="4820550"/>
            <a:chExt cx="98902" cy="553090"/>
          </a:xfrm>
        </p:grpSpPr>
        <p:sp>
          <p:nvSpPr>
            <p:cNvPr id="3467" name="Google Shape;3467;p4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2" name="Google Shape;3472;p49"/>
          <p:cNvGrpSpPr/>
          <p:nvPr/>
        </p:nvGrpSpPr>
        <p:grpSpPr>
          <a:xfrm>
            <a:off x="2909000" y="2353863"/>
            <a:ext cx="339253" cy="339253"/>
            <a:chOff x="2085525" y="4992125"/>
            <a:chExt cx="481825" cy="481825"/>
          </a:xfrm>
        </p:grpSpPr>
        <p:sp>
          <p:nvSpPr>
            <p:cNvPr id="3473" name="Google Shape;3473;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4" name="Google Shape;3474;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75" name="Google Shape;3475;p49"/>
          <p:cNvGrpSpPr/>
          <p:nvPr/>
        </p:nvGrpSpPr>
        <p:grpSpPr>
          <a:xfrm>
            <a:off x="2908995" y="3052007"/>
            <a:ext cx="339253" cy="339253"/>
            <a:chOff x="1492675" y="4992125"/>
            <a:chExt cx="481825" cy="481825"/>
          </a:xfrm>
        </p:grpSpPr>
        <p:sp>
          <p:nvSpPr>
            <p:cNvPr id="3476" name="Google Shape;3476;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77" name="Google Shape;3477;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78" name="Google Shape;3478;p49"/>
          <p:cNvGrpSpPr/>
          <p:nvPr/>
        </p:nvGrpSpPr>
        <p:grpSpPr>
          <a:xfrm>
            <a:off x="2908999" y="3739132"/>
            <a:ext cx="339253" cy="339253"/>
            <a:chOff x="2085525" y="4992125"/>
            <a:chExt cx="481825" cy="481825"/>
          </a:xfrm>
        </p:grpSpPr>
        <p:sp>
          <p:nvSpPr>
            <p:cNvPr id="3479" name="Google Shape;3479;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0" name="Google Shape;3480;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81" name="Google Shape;3481;p49"/>
          <p:cNvGrpSpPr/>
          <p:nvPr/>
        </p:nvGrpSpPr>
        <p:grpSpPr>
          <a:xfrm>
            <a:off x="4276749" y="3739132"/>
            <a:ext cx="339253" cy="339253"/>
            <a:chOff x="2085525" y="4992125"/>
            <a:chExt cx="481825" cy="481825"/>
          </a:xfrm>
        </p:grpSpPr>
        <p:sp>
          <p:nvSpPr>
            <p:cNvPr id="3482" name="Google Shape;3482;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3" name="Google Shape;3483;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84" name="Google Shape;3484;p49"/>
          <p:cNvGrpSpPr/>
          <p:nvPr/>
        </p:nvGrpSpPr>
        <p:grpSpPr>
          <a:xfrm>
            <a:off x="5661961" y="3052007"/>
            <a:ext cx="339253" cy="339253"/>
            <a:chOff x="2085525" y="4992125"/>
            <a:chExt cx="481825" cy="481825"/>
          </a:xfrm>
        </p:grpSpPr>
        <p:sp>
          <p:nvSpPr>
            <p:cNvPr id="3485" name="Google Shape;3485;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6" name="Google Shape;3486;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87" name="Google Shape;3487;p49"/>
          <p:cNvGrpSpPr/>
          <p:nvPr/>
        </p:nvGrpSpPr>
        <p:grpSpPr>
          <a:xfrm>
            <a:off x="7029674" y="3052007"/>
            <a:ext cx="339253" cy="339253"/>
            <a:chOff x="2085525" y="4992125"/>
            <a:chExt cx="481825" cy="481825"/>
          </a:xfrm>
        </p:grpSpPr>
        <p:sp>
          <p:nvSpPr>
            <p:cNvPr id="3488" name="Google Shape;3488;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89" name="Google Shape;3489;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0" name="Google Shape;3490;p49"/>
          <p:cNvGrpSpPr/>
          <p:nvPr/>
        </p:nvGrpSpPr>
        <p:grpSpPr>
          <a:xfrm>
            <a:off x="4276745" y="3052007"/>
            <a:ext cx="339253" cy="339253"/>
            <a:chOff x="1492675" y="4992125"/>
            <a:chExt cx="481825" cy="481825"/>
          </a:xfrm>
        </p:grpSpPr>
        <p:sp>
          <p:nvSpPr>
            <p:cNvPr id="3491" name="Google Shape;3491;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2" name="Google Shape;3492;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3" name="Google Shape;3493;p49"/>
          <p:cNvGrpSpPr/>
          <p:nvPr/>
        </p:nvGrpSpPr>
        <p:grpSpPr>
          <a:xfrm>
            <a:off x="4276745" y="2353863"/>
            <a:ext cx="339253" cy="339253"/>
            <a:chOff x="1492675" y="4992125"/>
            <a:chExt cx="481825" cy="481825"/>
          </a:xfrm>
        </p:grpSpPr>
        <p:sp>
          <p:nvSpPr>
            <p:cNvPr id="3494" name="Google Shape;3494;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5" name="Google Shape;3495;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6" name="Google Shape;3496;p49"/>
          <p:cNvGrpSpPr/>
          <p:nvPr/>
        </p:nvGrpSpPr>
        <p:grpSpPr>
          <a:xfrm>
            <a:off x="5661961" y="2353863"/>
            <a:ext cx="339253" cy="339253"/>
            <a:chOff x="2085525" y="4992125"/>
            <a:chExt cx="481825" cy="481825"/>
          </a:xfrm>
        </p:grpSpPr>
        <p:sp>
          <p:nvSpPr>
            <p:cNvPr id="3497" name="Google Shape;3497;p49"/>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498" name="Google Shape;3498;p49"/>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499" name="Google Shape;3499;p49"/>
          <p:cNvGrpSpPr/>
          <p:nvPr/>
        </p:nvGrpSpPr>
        <p:grpSpPr>
          <a:xfrm>
            <a:off x="5661958" y="3739132"/>
            <a:ext cx="339253" cy="339253"/>
            <a:chOff x="1492675" y="4992125"/>
            <a:chExt cx="481825" cy="481825"/>
          </a:xfrm>
        </p:grpSpPr>
        <p:sp>
          <p:nvSpPr>
            <p:cNvPr id="3500" name="Google Shape;3500;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01" name="Google Shape;3501;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02" name="Google Shape;3502;p49"/>
          <p:cNvGrpSpPr/>
          <p:nvPr/>
        </p:nvGrpSpPr>
        <p:grpSpPr>
          <a:xfrm>
            <a:off x="7047158" y="3739132"/>
            <a:ext cx="339253" cy="339253"/>
            <a:chOff x="1492675" y="4992125"/>
            <a:chExt cx="481825" cy="481825"/>
          </a:xfrm>
        </p:grpSpPr>
        <p:sp>
          <p:nvSpPr>
            <p:cNvPr id="3503" name="Google Shape;3503;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04" name="Google Shape;3504;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05" name="Google Shape;3505;p49"/>
          <p:cNvGrpSpPr/>
          <p:nvPr/>
        </p:nvGrpSpPr>
        <p:grpSpPr>
          <a:xfrm>
            <a:off x="7047158" y="2353863"/>
            <a:ext cx="339253" cy="339253"/>
            <a:chOff x="1492675" y="4992125"/>
            <a:chExt cx="481825" cy="481825"/>
          </a:xfrm>
        </p:grpSpPr>
        <p:sp>
          <p:nvSpPr>
            <p:cNvPr id="3506" name="Google Shape;3506;p49"/>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07" name="Google Shape;3507;p49"/>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08" name="Google Shape;3508;p49"/>
          <p:cNvGrpSpPr/>
          <p:nvPr/>
        </p:nvGrpSpPr>
        <p:grpSpPr>
          <a:xfrm flipH="1">
            <a:off x="-1562055" y="3490391"/>
            <a:ext cx="2297800" cy="347400"/>
            <a:chOff x="7644195" y="3512791"/>
            <a:chExt cx="2297800" cy="347400"/>
          </a:xfrm>
        </p:grpSpPr>
        <p:sp>
          <p:nvSpPr>
            <p:cNvPr id="3509" name="Google Shape;3509;p49"/>
            <p:cNvSpPr/>
            <p:nvPr/>
          </p:nvSpPr>
          <p:spPr>
            <a:xfrm flipH="1">
              <a:off x="7947295" y="37920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9"/>
            <p:cNvSpPr/>
            <p:nvPr/>
          </p:nvSpPr>
          <p:spPr>
            <a:xfrm flipH="1">
              <a:off x="7644195" y="351279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4622"/>
        <p:cNvGrpSpPr/>
        <p:nvPr/>
      </p:nvGrpSpPr>
      <p:grpSpPr>
        <a:xfrm>
          <a:off x="0" y="0"/>
          <a:ext cx="0" cy="0"/>
          <a:chOff x="0" y="0"/>
          <a:chExt cx="0" cy="0"/>
        </a:xfrm>
      </p:grpSpPr>
      <p:sp>
        <p:nvSpPr>
          <p:cNvPr id="4623" name="Google Shape;4623;p70"/>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BIG DATA</a:t>
            </a:r>
            <a:r>
              <a:rPr lang="en"/>
              <a:t> ICON PACK</a:t>
            </a:r>
            <a:endParaRPr/>
          </a:p>
        </p:txBody>
      </p:sp>
      <p:grpSp>
        <p:nvGrpSpPr>
          <p:cNvPr id="4624" name="Google Shape;4624;p70"/>
          <p:cNvGrpSpPr/>
          <p:nvPr/>
        </p:nvGrpSpPr>
        <p:grpSpPr>
          <a:xfrm>
            <a:off x="7547949" y="4154437"/>
            <a:ext cx="417357" cy="327056"/>
            <a:chOff x="7547949" y="4154437"/>
            <a:chExt cx="417357" cy="327056"/>
          </a:xfrm>
        </p:grpSpPr>
        <p:sp>
          <p:nvSpPr>
            <p:cNvPr id="4625" name="Google Shape;4625;p70"/>
            <p:cNvSpPr/>
            <p:nvPr/>
          </p:nvSpPr>
          <p:spPr>
            <a:xfrm>
              <a:off x="7548808" y="4400992"/>
              <a:ext cx="210391" cy="80501"/>
            </a:xfrm>
            <a:custGeom>
              <a:avLst/>
              <a:gdLst/>
              <a:ahLst/>
              <a:cxnLst/>
              <a:rect l="l" t="t" r="r" b="b"/>
              <a:pathLst>
                <a:path w="5883" h="2251" extrusionOk="0">
                  <a:moveTo>
                    <a:pt x="0" y="0"/>
                  </a:moveTo>
                  <a:lnTo>
                    <a:pt x="0" y="1096"/>
                  </a:lnTo>
                  <a:cubicBezTo>
                    <a:pt x="0" y="1358"/>
                    <a:pt x="167" y="1739"/>
                    <a:pt x="1001" y="2001"/>
                  </a:cubicBezTo>
                  <a:cubicBezTo>
                    <a:pt x="1536" y="2167"/>
                    <a:pt x="2233" y="2251"/>
                    <a:pt x="2933" y="2251"/>
                  </a:cubicBezTo>
                  <a:cubicBezTo>
                    <a:pt x="3632" y="2251"/>
                    <a:pt x="4335" y="2167"/>
                    <a:pt x="4882" y="2001"/>
                  </a:cubicBezTo>
                  <a:cubicBezTo>
                    <a:pt x="5716" y="1739"/>
                    <a:pt x="5883" y="1358"/>
                    <a:pt x="5883" y="1096"/>
                  </a:cubicBezTo>
                  <a:lnTo>
                    <a:pt x="5883" y="0"/>
                  </a:lnTo>
                  <a:cubicBezTo>
                    <a:pt x="5668" y="143"/>
                    <a:pt x="5406" y="262"/>
                    <a:pt x="5097" y="381"/>
                  </a:cubicBezTo>
                  <a:cubicBezTo>
                    <a:pt x="4489" y="572"/>
                    <a:pt x="3716" y="667"/>
                    <a:pt x="2942" y="667"/>
                  </a:cubicBezTo>
                  <a:cubicBezTo>
                    <a:pt x="2168" y="667"/>
                    <a:pt x="1394" y="572"/>
                    <a:pt x="786" y="381"/>
                  </a:cubicBezTo>
                  <a:cubicBezTo>
                    <a:pt x="477" y="262"/>
                    <a:pt x="215" y="14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7548808" y="4319237"/>
              <a:ext cx="210391" cy="80823"/>
            </a:xfrm>
            <a:custGeom>
              <a:avLst/>
              <a:gdLst/>
              <a:ahLst/>
              <a:cxnLst/>
              <a:rect l="l" t="t" r="r" b="b"/>
              <a:pathLst>
                <a:path w="5883" h="2260" extrusionOk="0">
                  <a:moveTo>
                    <a:pt x="0" y="0"/>
                  </a:moveTo>
                  <a:lnTo>
                    <a:pt x="0" y="1096"/>
                  </a:lnTo>
                  <a:cubicBezTo>
                    <a:pt x="0" y="1381"/>
                    <a:pt x="167" y="1739"/>
                    <a:pt x="1001" y="2001"/>
                  </a:cubicBezTo>
                  <a:cubicBezTo>
                    <a:pt x="1546" y="2170"/>
                    <a:pt x="2257" y="2260"/>
                    <a:pt x="2969" y="2260"/>
                  </a:cubicBezTo>
                  <a:cubicBezTo>
                    <a:pt x="3656" y="2260"/>
                    <a:pt x="4344" y="2176"/>
                    <a:pt x="4882" y="2001"/>
                  </a:cubicBezTo>
                  <a:cubicBezTo>
                    <a:pt x="5716" y="1739"/>
                    <a:pt x="5883" y="1381"/>
                    <a:pt x="5883" y="1096"/>
                  </a:cubicBezTo>
                  <a:lnTo>
                    <a:pt x="5883" y="0"/>
                  </a:lnTo>
                  <a:cubicBezTo>
                    <a:pt x="5668" y="167"/>
                    <a:pt x="5406" y="286"/>
                    <a:pt x="5097" y="381"/>
                  </a:cubicBezTo>
                  <a:cubicBezTo>
                    <a:pt x="4489" y="572"/>
                    <a:pt x="3716" y="667"/>
                    <a:pt x="2942" y="667"/>
                  </a:cubicBezTo>
                  <a:cubicBezTo>
                    <a:pt x="2168" y="667"/>
                    <a:pt x="1394" y="572"/>
                    <a:pt x="786" y="381"/>
                  </a:cubicBezTo>
                  <a:cubicBezTo>
                    <a:pt x="477" y="286"/>
                    <a:pt x="215" y="167"/>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7548808" y="4238303"/>
              <a:ext cx="210391" cy="80537"/>
            </a:xfrm>
            <a:custGeom>
              <a:avLst/>
              <a:gdLst/>
              <a:ahLst/>
              <a:cxnLst/>
              <a:rect l="l" t="t" r="r" b="b"/>
              <a:pathLst>
                <a:path w="5883" h="2252" extrusionOk="0">
                  <a:moveTo>
                    <a:pt x="0" y="1"/>
                  </a:moveTo>
                  <a:lnTo>
                    <a:pt x="0" y="1096"/>
                  </a:lnTo>
                  <a:cubicBezTo>
                    <a:pt x="0" y="1358"/>
                    <a:pt x="167" y="1739"/>
                    <a:pt x="1001" y="2001"/>
                  </a:cubicBezTo>
                  <a:cubicBezTo>
                    <a:pt x="1536" y="2168"/>
                    <a:pt x="2233" y="2251"/>
                    <a:pt x="2933" y="2251"/>
                  </a:cubicBezTo>
                  <a:cubicBezTo>
                    <a:pt x="3632" y="2251"/>
                    <a:pt x="4335" y="2168"/>
                    <a:pt x="4882" y="2001"/>
                  </a:cubicBezTo>
                  <a:cubicBezTo>
                    <a:pt x="5716" y="1739"/>
                    <a:pt x="5883" y="1358"/>
                    <a:pt x="5883" y="1096"/>
                  </a:cubicBezTo>
                  <a:lnTo>
                    <a:pt x="5883" y="1"/>
                  </a:lnTo>
                  <a:cubicBezTo>
                    <a:pt x="5668" y="144"/>
                    <a:pt x="5406" y="263"/>
                    <a:pt x="5097" y="382"/>
                  </a:cubicBezTo>
                  <a:cubicBezTo>
                    <a:pt x="4489" y="572"/>
                    <a:pt x="3716" y="668"/>
                    <a:pt x="2942" y="668"/>
                  </a:cubicBezTo>
                  <a:cubicBezTo>
                    <a:pt x="2168" y="668"/>
                    <a:pt x="1394" y="572"/>
                    <a:pt x="786" y="382"/>
                  </a:cubicBezTo>
                  <a:cubicBezTo>
                    <a:pt x="477" y="263"/>
                    <a:pt x="215" y="144"/>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7547949" y="4154437"/>
              <a:ext cx="211249" cy="82969"/>
            </a:xfrm>
            <a:custGeom>
              <a:avLst/>
              <a:gdLst/>
              <a:ahLst/>
              <a:cxnLst/>
              <a:rect l="l" t="t" r="r" b="b"/>
              <a:pathLst>
                <a:path w="5907" h="2320" extrusionOk="0">
                  <a:moveTo>
                    <a:pt x="2974" y="0"/>
                  </a:moveTo>
                  <a:cubicBezTo>
                    <a:pt x="2275" y="0"/>
                    <a:pt x="1572" y="83"/>
                    <a:pt x="1025" y="250"/>
                  </a:cubicBezTo>
                  <a:cubicBezTo>
                    <a:pt x="191" y="512"/>
                    <a:pt x="1" y="893"/>
                    <a:pt x="1" y="1155"/>
                  </a:cubicBezTo>
                  <a:cubicBezTo>
                    <a:pt x="1" y="1441"/>
                    <a:pt x="191" y="1798"/>
                    <a:pt x="1025" y="2060"/>
                  </a:cubicBezTo>
                  <a:cubicBezTo>
                    <a:pt x="1570" y="2230"/>
                    <a:pt x="2281" y="2319"/>
                    <a:pt x="2993" y="2319"/>
                  </a:cubicBezTo>
                  <a:cubicBezTo>
                    <a:pt x="3680" y="2319"/>
                    <a:pt x="4368" y="2236"/>
                    <a:pt x="4906" y="2060"/>
                  </a:cubicBezTo>
                  <a:cubicBezTo>
                    <a:pt x="5740" y="1798"/>
                    <a:pt x="5907" y="1441"/>
                    <a:pt x="5907" y="1155"/>
                  </a:cubicBezTo>
                  <a:cubicBezTo>
                    <a:pt x="5907" y="893"/>
                    <a:pt x="5740" y="512"/>
                    <a:pt x="4906" y="250"/>
                  </a:cubicBezTo>
                  <a:cubicBezTo>
                    <a:pt x="4371" y="83"/>
                    <a:pt x="3674" y="0"/>
                    <a:pt x="2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783883" y="4182941"/>
              <a:ext cx="181423" cy="246189"/>
            </a:xfrm>
            <a:custGeom>
              <a:avLst/>
              <a:gdLst/>
              <a:ahLst/>
              <a:cxnLst/>
              <a:rect l="l" t="t" r="r" b="b"/>
              <a:pathLst>
                <a:path w="5073" h="6884" extrusionOk="0">
                  <a:moveTo>
                    <a:pt x="2525" y="668"/>
                  </a:moveTo>
                  <a:cubicBezTo>
                    <a:pt x="3263" y="668"/>
                    <a:pt x="3858" y="1263"/>
                    <a:pt x="3858" y="2001"/>
                  </a:cubicBezTo>
                  <a:lnTo>
                    <a:pt x="3858" y="2882"/>
                  </a:lnTo>
                  <a:lnTo>
                    <a:pt x="1215" y="2882"/>
                  </a:lnTo>
                  <a:lnTo>
                    <a:pt x="1215" y="2001"/>
                  </a:lnTo>
                  <a:cubicBezTo>
                    <a:pt x="1215" y="1263"/>
                    <a:pt x="1810" y="668"/>
                    <a:pt x="2525" y="668"/>
                  </a:cubicBezTo>
                  <a:close/>
                  <a:moveTo>
                    <a:pt x="1834" y="4597"/>
                  </a:moveTo>
                  <a:cubicBezTo>
                    <a:pt x="2001" y="4597"/>
                    <a:pt x="2120" y="4716"/>
                    <a:pt x="2120" y="4883"/>
                  </a:cubicBezTo>
                  <a:cubicBezTo>
                    <a:pt x="2120" y="5050"/>
                    <a:pt x="2001" y="5169"/>
                    <a:pt x="1834" y="5169"/>
                  </a:cubicBezTo>
                  <a:cubicBezTo>
                    <a:pt x="1667" y="5169"/>
                    <a:pt x="1548" y="5050"/>
                    <a:pt x="1548" y="4883"/>
                  </a:cubicBezTo>
                  <a:cubicBezTo>
                    <a:pt x="1548" y="4716"/>
                    <a:pt x="1667" y="4597"/>
                    <a:pt x="1834" y="4597"/>
                  </a:cubicBezTo>
                  <a:close/>
                  <a:moveTo>
                    <a:pt x="3239" y="4597"/>
                  </a:moveTo>
                  <a:cubicBezTo>
                    <a:pt x="3382" y="4597"/>
                    <a:pt x="3525" y="4716"/>
                    <a:pt x="3525" y="4883"/>
                  </a:cubicBezTo>
                  <a:cubicBezTo>
                    <a:pt x="3525" y="5050"/>
                    <a:pt x="3382" y="5169"/>
                    <a:pt x="3239" y="5169"/>
                  </a:cubicBezTo>
                  <a:cubicBezTo>
                    <a:pt x="3072" y="5169"/>
                    <a:pt x="2929" y="5050"/>
                    <a:pt x="2929" y="4883"/>
                  </a:cubicBezTo>
                  <a:cubicBezTo>
                    <a:pt x="2929" y="4716"/>
                    <a:pt x="3072" y="4597"/>
                    <a:pt x="3239" y="4597"/>
                  </a:cubicBezTo>
                  <a:close/>
                  <a:moveTo>
                    <a:pt x="2525" y="1"/>
                  </a:moveTo>
                  <a:cubicBezTo>
                    <a:pt x="1429" y="1"/>
                    <a:pt x="524" y="882"/>
                    <a:pt x="524" y="2001"/>
                  </a:cubicBezTo>
                  <a:lnTo>
                    <a:pt x="524" y="2882"/>
                  </a:lnTo>
                  <a:lnTo>
                    <a:pt x="334" y="2882"/>
                  </a:lnTo>
                  <a:cubicBezTo>
                    <a:pt x="167" y="2882"/>
                    <a:pt x="0" y="3049"/>
                    <a:pt x="0" y="3240"/>
                  </a:cubicBezTo>
                  <a:lnTo>
                    <a:pt x="0" y="6526"/>
                  </a:lnTo>
                  <a:cubicBezTo>
                    <a:pt x="0" y="6717"/>
                    <a:pt x="167" y="6883"/>
                    <a:pt x="334" y="6883"/>
                  </a:cubicBezTo>
                  <a:lnTo>
                    <a:pt x="4716" y="6883"/>
                  </a:lnTo>
                  <a:cubicBezTo>
                    <a:pt x="4906" y="6883"/>
                    <a:pt x="5049" y="6717"/>
                    <a:pt x="5049" y="6526"/>
                  </a:cubicBezTo>
                  <a:lnTo>
                    <a:pt x="5049" y="3240"/>
                  </a:lnTo>
                  <a:cubicBezTo>
                    <a:pt x="5073" y="3049"/>
                    <a:pt x="4906" y="2882"/>
                    <a:pt x="4716" y="2882"/>
                  </a:cubicBezTo>
                  <a:lnTo>
                    <a:pt x="4525" y="2882"/>
                  </a:lnTo>
                  <a:lnTo>
                    <a:pt x="4525" y="2001"/>
                  </a:lnTo>
                  <a:cubicBezTo>
                    <a:pt x="4525" y="882"/>
                    <a:pt x="3644" y="1"/>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70"/>
          <p:cNvGrpSpPr/>
          <p:nvPr/>
        </p:nvGrpSpPr>
        <p:grpSpPr>
          <a:xfrm>
            <a:off x="6856386" y="4144638"/>
            <a:ext cx="416490" cy="346650"/>
            <a:chOff x="6856386" y="4144638"/>
            <a:chExt cx="416490" cy="346650"/>
          </a:xfrm>
        </p:grpSpPr>
        <p:sp>
          <p:nvSpPr>
            <p:cNvPr id="4631" name="Google Shape;4631;p70"/>
            <p:cNvSpPr/>
            <p:nvPr/>
          </p:nvSpPr>
          <p:spPr>
            <a:xfrm>
              <a:off x="6954307" y="4261299"/>
              <a:ext cx="229989" cy="229989"/>
            </a:xfrm>
            <a:custGeom>
              <a:avLst/>
              <a:gdLst/>
              <a:ahLst/>
              <a:cxnLst/>
              <a:rect l="l" t="t" r="r" b="b"/>
              <a:pathLst>
                <a:path w="6431" h="6431" extrusionOk="0">
                  <a:moveTo>
                    <a:pt x="3216" y="2192"/>
                  </a:moveTo>
                  <a:cubicBezTo>
                    <a:pt x="3787" y="2192"/>
                    <a:pt x="4240" y="2668"/>
                    <a:pt x="4240" y="3216"/>
                  </a:cubicBezTo>
                  <a:cubicBezTo>
                    <a:pt x="4240" y="3787"/>
                    <a:pt x="3787" y="4240"/>
                    <a:pt x="3216" y="4264"/>
                  </a:cubicBezTo>
                  <a:cubicBezTo>
                    <a:pt x="2644" y="4264"/>
                    <a:pt x="2192" y="3787"/>
                    <a:pt x="2192" y="3240"/>
                  </a:cubicBezTo>
                  <a:cubicBezTo>
                    <a:pt x="2192" y="2668"/>
                    <a:pt x="2644" y="2192"/>
                    <a:pt x="3216" y="2192"/>
                  </a:cubicBezTo>
                  <a:close/>
                  <a:moveTo>
                    <a:pt x="3740" y="1"/>
                  </a:moveTo>
                  <a:cubicBezTo>
                    <a:pt x="3049" y="1"/>
                    <a:pt x="3287" y="1"/>
                    <a:pt x="2668" y="25"/>
                  </a:cubicBezTo>
                  <a:cubicBezTo>
                    <a:pt x="2501" y="25"/>
                    <a:pt x="2359" y="144"/>
                    <a:pt x="2335" y="310"/>
                  </a:cubicBezTo>
                  <a:lnTo>
                    <a:pt x="2263" y="953"/>
                  </a:lnTo>
                  <a:lnTo>
                    <a:pt x="1763" y="549"/>
                  </a:lnTo>
                  <a:cubicBezTo>
                    <a:pt x="1696" y="504"/>
                    <a:pt x="1618" y="480"/>
                    <a:pt x="1542" y="480"/>
                  </a:cubicBezTo>
                  <a:cubicBezTo>
                    <a:pt x="1456" y="480"/>
                    <a:pt x="1374" y="509"/>
                    <a:pt x="1311" y="572"/>
                  </a:cubicBezTo>
                  <a:lnTo>
                    <a:pt x="549" y="1334"/>
                  </a:lnTo>
                  <a:cubicBezTo>
                    <a:pt x="430" y="1477"/>
                    <a:pt x="430" y="1668"/>
                    <a:pt x="525" y="1787"/>
                  </a:cubicBezTo>
                  <a:lnTo>
                    <a:pt x="930" y="2287"/>
                  </a:lnTo>
                  <a:lnTo>
                    <a:pt x="311" y="2358"/>
                  </a:lnTo>
                  <a:cubicBezTo>
                    <a:pt x="120" y="2382"/>
                    <a:pt x="1" y="2525"/>
                    <a:pt x="1" y="2692"/>
                  </a:cubicBezTo>
                  <a:lnTo>
                    <a:pt x="1" y="3763"/>
                  </a:lnTo>
                  <a:cubicBezTo>
                    <a:pt x="1" y="3954"/>
                    <a:pt x="144" y="4097"/>
                    <a:pt x="311" y="4097"/>
                  </a:cubicBezTo>
                  <a:lnTo>
                    <a:pt x="930" y="4168"/>
                  </a:lnTo>
                  <a:lnTo>
                    <a:pt x="549" y="4668"/>
                  </a:lnTo>
                  <a:cubicBezTo>
                    <a:pt x="430" y="4811"/>
                    <a:pt x="453" y="5002"/>
                    <a:pt x="572" y="5121"/>
                  </a:cubicBezTo>
                  <a:lnTo>
                    <a:pt x="1335" y="5883"/>
                  </a:lnTo>
                  <a:cubicBezTo>
                    <a:pt x="1400" y="5948"/>
                    <a:pt x="1487" y="5985"/>
                    <a:pt x="1576" y="5985"/>
                  </a:cubicBezTo>
                  <a:cubicBezTo>
                    <a:pt x="1649" y="5985"/>
                    <a:pt x="1723" y="5960"/>
                    <a:pt x="1787" y="5907"/>
                  </a:cubicBezTo>
                  <a:lnTo>
                    <a:pt x="2263" y="5526"/>
                  </a:lnTo>
                  <a:lnTo>
                    <a:pt x="2335" y="6145"/>
                  </a:lnTo>
                  <a:cubicBezTo>
                    <a:pt x="2359" y="6312"/>
                    <a:pt x="2501" y="6431"/>
                    <a:pt x="2692" y="6431"/>
                  </a:cubicBezTo>
                  <a:lnTo>
                    <a:pt x="3764" y="6431"/>
                  </a:lnTo>
                  <a:cubicBezTo>
                    <a:pt x="3930" y="6431"/>
                    <a:pt x="4073" y="6312"/>
                    <a:pt x="4097" y="6145"/>
                  </a:cubicBezTo>
                  <a:lnTo>
                    <a:pt x="4168" y="5502"/>
                  </a:lnTo>
                  <a:lnTo>
                    <a:pt x="4669" y="5907"/>
                  </a:lnTo>
                  <a:cubicBezTo>
                    <a:pt x="4725" y="5952"/>
                    <a:pt x="4802" y="5975"/>
                    <a:pt x="4881" y="5975"/>
                  </a:cubicBezTo>
                  <a:cubicBezTo>
                    <a:pt x="4969" y="5975"/>
                    <a:pt x="5058" y="5946"/>
                    <a:pt x="5121" y="5883"/>
                  </a:cubicBezTo>
                  <a:lnTo>
                    <a:pt x="5883" y="5121"/>
                  </a:lnTo>
                  <a:cubicBezTo>
                    <a:pt x="6002" y="4978"/>
                    <a:pt x="6002" y="4787"/>
                    <a:pt x="5907" y="4645"/>
                  </a:cubicBezTo>
                  <a:lnTo>
                    <a:pt x="5502" y="4168"/>
                  </a:lnTo>
                  <a:lnTo>
                    <a:pt x="6121" y="4097"/>
                  </a:lnTo>
                  <a:cubicBezTo>
                    <a:pt x="6288" y="4073"/>
                    <a:pt x="6431" y="3930"/>
                    <a:pt x="6431" y="3763"/>
                  </a:cubicBezTo>
                  <a:lnTo>
                    <a:pt x="6431" y="2692"/>
                  </a:lnTo>
                  <a:cubicBezTo>
                    <a:pt x="6431" y="2501"/>
                    <a:pt x="6288" y="2358"/>
                    <a:pt x="6121" y="2335"/>
                  </a:cubicBezTo>
                  <a:lnTo>
                    <a:pt x="5502" y="2287"/>
                  </a:lnTo>
                  <a:lnTo>
                    <a:pt x="5883" y="1787"/>
                  </a:lnTo>
                  <a:cubicBezTo>
                    <a:pt x="6002" y="1644"/>
                    <a:pt x="5978" y="1453"/>
                    <a:pt x="5859" y="1334"/>
                  </a:cubicBezTo>
                  <a:lnTo>
                    <a:pt x="5097" y="572"/>
                  </a:lnTo>
                  <a:cubicBezTo>
                    <a:pt x="5032" y="507"/>
                    <a:pt x="4945" y="470"/>
                    <a:pt x="4856" y="470"/>
                  </a:cubicBezTo>
                  <a:cubicBezTo>
                    <a:pt x="4783" y="470"/>
                    <a:pt x="4709" y="495"/>
                    <a:pt x="4645" y="549"/>
                  </a:cubicBezTo>
                  <a:lnTo>
                    <a:pt x="4145" y="930"/>
                  </a:lnTo>
                  <a:lnTo>
                    <a:pt x="4097" y="310"/>
                  </a:lnTo>
                  <a:cubicBezTo>
                    <a:pt x="4073" y="144"/>
                    <a:pt x="3930" y="1"/>
                    <a:pt x="3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7057378" y="4364370"/>
              <a:ext cx="23889" cy="24712"/>
            </a:xfrm>
            <a:custGeom>
              <a:avLst/>
              <a:gdLst/>
              <a:ahLst/>
              <a:cxnLst/>
              <a:rect l="l" t="t" r="r" b="b"/>
              <a:pathLst>
                <a:path w="668" h="691" extrusionOk="0">
                  <a:moveTo>
                    <a:pt x="334" y="0"/>
                  </a:moveTo>
                  <a:cubicBezTo>
                    <a:pt x="143" y="0"/>
                    <a:pt x="1" y="167"/>
                    <a:pt x="1" y="334"/>
                  </a:cubicBezTo>
                  <a:cubicBezTo>
                    <a:pt x="1" y="524"/>
                    <a:pt x="143" y="691"/>
                    <a:pt x="334" y="691"/>
                  </a:cubicBezTo>
                  <a:cubicBezTo>
                    <a:pt x="524" y="691"/>
                    <a:pt x="667" y="524"/>
                    <a:pt x="667" y="334"/>
                  </a:cubicBez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6856386" y="4144638"/>
              <a:ext cx="416490" cy="241039"/>
            </a:xfrm>
            <a:custGeom>
              <a:avLst/>
              <a:gdLst/>
              <a:ahLst/>
              <a:cxnLst/>
              <a:rect l="l" t="t" r="r" b="b"/>
              <a:pathLst>
                <a:path w="11646" h="6740" extrusionOk="0">
                  <a:moveTo>
                    <a:pt x="5835" y="0"/>
                  </a:moveTo>
                  <a:cubicBezTo>
                    <a:pt x="5501" y="0"/>
                    <a:pt x="5192" y="48"/>
                    <a:pt x="4930" y="167"/>
                  </a:cubicBezTo>
                  <a:cubicBezTo>
                    <a:pt x="4335" y="405"/>
                    <a:pt x="3858" y="858"/>
                    <a:pt x="3596" y="1429"/>
                  </a:cubicBezTo>
                  <a:cubicBezTo>
                    <a:pt x="3406" y="1334"/>
                    <a:pt x="3168" y="1286"/>
                    <a:pt x="2906" y="1286"/>
                  </a:cubicBezTo>
                  <a:cubicBezTo>
                    <a:pt x="2501" y="1286"/>
                    <a:pt x="2144" y="1429"/>
                    <a:pt x="1858" y="1667"/>
                  </a:cubicBezTo>
                  <a:cubicBezTo>
                    <a:pt x="1691" y="1810"/>
                    <a:pt x="1548" y="1977"/>
                    <a:pt x="1453" y="2191"/>
                  </a:cubicBezTo>
                  <a:cubicBezTo>
                    <a:pt x="1334" y="2429"/>
                    <a:pt x="1262" y="2715"/>
                    <a:pt x="1286" y="3001"/>
                  </a:cubicBezTo>
                  <a:cubicBezTo>
                    <a:pt x="596" y="3239"/>
                    <a:pt x="96" y="3882"/>
                    <a:pt x="0" y="4620"/>
                  </a:cubicBezTo>
                  <a:cubicBezTo>
                    <a:pt x="0" y="4692"/>
                    <a:pt x="0" y="4763"/>
                    <a:pt x="0" y="4835"/>
                  </a:cubicBezTo>
                  <a:cubicBezTo>
                    <a:pt x="0" y="5358"/>
                    <a:pt x="215" y="5835"/>
                    <a:pt x="548" y="6168"/>
                  </a:cubicBezTo>
                  <a:cubicBezTo>
                    <a:pt x="905" y="6525"/>
                    <a:pt x="1382" y="6740"/>
                    <a:pt x="1929" y="6740"/>
                  </a:cubicBezTo>
                  <a:lnTo>
                    <a:pt x="2048" y="6740"/>
                  </a:lnTo>
                  <a:lnTo>
                    <a:pt x="2048" y="5954"/>
                  </a:lnTo>
                  <a:cubicBezTo>
                    <a:pt x="2048" y="5597"/>
                    <a:pt x="2239" y="5263"/>
                    <a:pt x="2548" y="5097"/>
                  </a:cubicBezTo>
                  <a:cubicBezTo>
                    <a:pt x="2453" y="4739"/>
                    <a:pt x="2548" y="4382"/>
                    <a:pt x="2810" y="4120"/>
                  </a:cubicBezTo>
                  <a:lnTo>
                    <a:pt x="3572" y="3358"/>
                  </a:lnTo>
                  <a:cubicBezTo>
                    <a:pt x="3763" y="3168"/>
                    <a:pt x="4025" y="3048"/>
                    <a:pt x="4287" y="3048"/>
                  </a:cubicBezTo>
                  <a:cubicBezTo>
                    <a:pt x="4382" y="3048"/>
                    <a:pt x="4454" y="3072"/>
                    <a:pt x="4525" y="3096"/>
                  </a:cubicBezTo>
                  <a:cubicBezTo>
                    <a:pt x="4716" y="2787"/>
                    <a:pt x="5049" y="2596"/>
                    <a:pt x="5406" y="2596"/>
                  </a:cubicBezTo>
                  <a:lnTo>
                    <a:pt x="6478" y="2596"/>
                  </a:lnTo>
                  <a:cubicBezTo>
                    <a:pt x="6859" y="2596"/>
                    <a:pt x="7168" y="2787"/>
                    <a:pt x="7359" y="3072"/>
                  </a:cubicBezTo>
                  <a:cubicBezTo>
                    <a:pt x="7430" y="3048"/>
                    <a:pt x="7526" y="3048"/>
                    <a:pt x="7597" y="3048"/>
                  </a:cubicBezTo>
                  <a:cubicBezTo>
                    <a:pt x="7859" y="3048"/>
                    <a:pt x="8121" y="3144"/>
                    <a:pt x="8312" y="3334"/>
                  </a:cubicBezTo>
                  <a:lnTo>
                    <a:pt x="9074" y="4096"/>
                  </a:lnTo>
                  <a:cubicBezTo>
                    <a:pt x="9336" y="4358"/>
                    <a:pt x="9431" y="4739"/>
                    <a:pt x="9359" y="5073"/>
                  </a:cubicBezTo>
                  <a:cubicBezTo>
                    <a:pt x="9645" y="5239"/>
                    <a:pt x="9859" y="5573"/>
                    <a:pt x="9859" y="5954"/>
                  </a:cubicBezTo>
                  <a:lnTo>
                    <a:pt x="9859" y="6740"/>
                  </a:lnTo>
                  <a:cubicBezTo>
                    <a:pt x="10336" y="6716"/>
                    <a:pt x="10764" y="6502"/>
                    <a:pt x="11098" y="6168"/>
                  </a:cubicBezTo>
                  <a:cubicBezTo>
                    <a:pt x="11431" y="5835"/>
                    <a:pt x="11646" y="5358"/>
                    <a:pt x="11646" y="4835"/>
                  </a:cubicBezTo>
                  <a:cubicBezTo>
                    <a:pt x="11646" y="4763"/>
                    <a:pt x="11646" y="4692"/>
                    <a:pt x="11646" y="4620"/>
                  </a:cubicBezTo>
                  <a:cubicBezTo>
                    <a:pt x="11550" y="3882"/>
                    <a:pt x="11050" y="3239"/>
                    <a:pt x="10360" y="3001"/>
                  </a:cubicBezTo>
                  <a:cubicBezTo>
                    <a:pt x="10383" y="2715"/>
                    <a:pt x="10312" y="2429"/>
                    <a:pt x="10193" y="2191"/>
                  </a:cubicBezTo>
                  <a:cubicBezTo>
                    <a:pt x="9931" y="1643"/>
                    <a:pt x="9383" y="1286"/>
                    <a:pt x="8740" y="1286"/>
                  </a:cubicBezTo>
                  <a:cubicBezTo>
                    <a:pt x="8597" y="1286"/>
                    <a:pt x="8454" y="1310"/>
                    <a:pt x="8335" y="1334"/>
                  </a:cubicBezTo>
                  <a:cubicBezTo>
                    <a:pt x="8240" y="1358"/>
                    <a:pt x="8145" y="1405"/>
                    <a:pt x="8050" y="1429"/>
                  </a:cubicBezTo>
                  <a:cubicBezTo>
                    <a:pt x="7954" y="1262"/>
                    <a:pt x="7859" y="1096"/>
                    <a:pt x="7764" y="953"/>
                  </a:cubicBezTo>
                  <a:cubicBezTo>
                    <a:pt x="7311" y="357"/>
                    <a:pt x="6621"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70"/>
          <p:cNvGrpSpPr/>
          <p:nvPr/>
        </p:nvGrpSpPr>
        <p:grpSpPr>
          <a:xfrm>
            <a:off x="6154593" y="4109697"/>
            <a:ext cx="393495" cy="416526"/>
            <a:chOff x="6154593" y="4109697"/>
            <a:chExt cx="393495" cy="416526"/>
          </a:xfrm>
        </p:grpSpPr>
        <p:sp>
          <p:nvSpPr>
            <p:cNvPr id="4635" name="Google Shape;4635;p70"/>
            <p:cNvSpPr/>
            <p:nvPr/>
          </p:nvSpPr>
          <p:spPr>
            <a:xfrm>
              <a:off x="6294251" y="4293666"/>
              <a:ext cx="114154" cy="63908"/>
            </a:xfrm>
            <a:custGeom>
              <a:avLst/>
              <a:gdLst/>
              <a:ahLst/>
              <a:cxnLst/>
              <a:rect l="l" t="t" r="r" b="b"/>
              <a:pathLst>
                <a:path w="3192" h="1787" extrusionOk="0">
                  <a:moveTo>
                    <a:pt x="1596" y="1"/>
                  </a:moveTo>
                  <a:cubicBezTo>
                    <a:pt x="715" y="1"/>
                    <a:pt x="1" y="715"/>
                    <a:pt x="1" y="1620"/>
                  </a:cubicBezTo>
                  <a:lnTo>
                    <a:pt x="1" y="1787"/>
                  </a:lnTo>
                  <a:lnTo>
                    <a:pt x="3192" y="1787"/>
                  </a:lnTo>
                  <a:lnTo>
                    <a:pt x="3192" y="1620"/>
                  </a:lnTo>
                  <a:cubicBezTo>
                    <a:pt x="3192" y="715"/>
                    <a:pt x="2477" y="1"/>
                    <a:pt x="1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6272113" y="4382252"/>
              <a:ext cx="158464" cy="81789"/>
            </a:xfrm>
            <a:custGeom>
              <a:avLst/>
              <a:gdLst/>
              <a:ahLst/>
              <a:cxnLst/>
              <a:rect l="l" t="t" r="r" b="b"/>
              <a:pathLst>
                <a:path w="4431" h="2287" extrusionOk="0">
                  <a:moveTo>
                    <a:pt x="2215" y="691"/>
                  </a:moveTo>
                  <a:cubicBezTo>
                    <a:pt x="2406" y="691"/>
                    <a:pt x="2549" y="834"/>
                    <a:pt x="2549" y="1024"/>
                  </a:cubicBezTo>
                  <a:lnTo>
                    <a:pt x="2549" y="1263"/>
                  </a:lnTo>
                  <a:cubicBezTo>
                    <a:pt x="2549" y="1453"/>
                    <a:pt x="2406" y="1596"/>
                    <a:pt x="2215" y="1596"/>
                  </a:cubicBezTo>
                  <a:cubicBezTo>
                    <a:pt x="2025" y="1596"/>
                    <a:pt x="1882" y="1453"/>
                    <a:pt x="1882" y="1263"/>
                  </a:cubicBezTo>
                  <a:lnTo>
                    <a:pt x="1882" y="1024"/>
                  </a:lnTo>
                  <a:cubicBezTo>
                    <a:pt x="1882" y="834"/>
                    <a:pt x="2025" y="691"/>
                    <a:pt x="2215" y="691"/>
                  </a:cubicBezTo>
                  <a:close/>
                  <a:moveTo>
                    <a:pt x="1" y="0"/>
                  </a:moveTo>
                  <a:lnTo>
                    <a:pt x="1" y="2287"/>
                  </a:lnTo>
                  <a:lnTo>
                    <a:pt x="4430" y="2287"/>
                  </a:lnTo>
                  <a:lnTo>
                    <a:pt x="44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6154593" y="4109697"/>
              <a:ext cx="393495" cy="416526"/>
            </a:xfrm>
            <a:custGeom>
              <a:avLst/>
              <a:gdLst/>
              <a:ahLst/>
              <a:cxnLst/>
              <a:rect l="l" t="t" r="r" b="b"/>
              <a:pathLst>
                <a:path w="11003" h="11647" extrusionOk="0">
                  <a:moveTo>
                    <a:pt x="1381" y="1025"/>
                  </a:moveTo>
                  <a:cubicBezTo>
                    <a:pt x="1572" y="1025"/>
                    <a:pt x="1739" y="1168"/>
                    <a:pt x="1739" y="1358"/>
                  </a:cubicBezTo>
                  <a:cubicBezTo>
                    <a:pt x="1739" y="1549"/>
                    <a:pt x="1572" y="1715"/>
                    <a:pt x="1381" y="1715"/>
                  </a:cubicBezTo>
                  <a:cubicBezTo>
                    <a:pt x="1191" y="1715"/>
                    <a:pt x="1048" y="1549"/>
                    <a:pt x="1048" y="1358"/>
                  </a:cubicBezTo>
                  <a:cubicBezTo>
                    <a:pt x="1048" y="1168"/>
                    <a:pt x="1191" y="1025"/>
                    <a:pt x="1381" y="1025"/>
                  </a:cubicBezTo>
                  <a:close/>
                  <a:moveTo>
                    <a:pt x="2763" y="1025"/>
                  </a:moveTo>
                  <a:cubicBezTo>
                    <a:pt x="2953" y="1025"/>
                    <a:pt x="3096" y="1168"/>
                    <a:pt x="3096" y="1358"/>
                  </a:cubicBezTo>
                  <a:cubicBezTo>
                    <a:pt x="3096" y="1549"/>
                    <a:pt x="2953" y="1715"/>
                    <a:pt x="2763" y="1715"/>
                  </a:cubicBezTo>
                  <a:cubicBezTo>
                    <a:pt x="2572" y="1715"/>
                    <a:pt x="2405" y="1549"/>
                    <a:pt x="2405" y="1358"/>
                  </a:cubicBezTo>
                  <a:cubicBezTo>
                    <a:pt x="2405" y="1168"/>
                    <a:pt x="2572" y="1025"/>
                    <a:pt x="2763" y="1025"/>
                  </a:cubicBezTo>
                  <a:close/>
                  <a:moveTo>
                    <a:pt x="4120" y="1025"/>
                  </a:moveTo>
                  <a:cubicBezTo>
                    <a:pt x="4311" y="1025"/>
                    <a:pt x="4453" y="1168"/>
                    <a:pt x="4453" y="1358"/>
                  </a:cubicBezTo>
                  <a:cubicBezTo>
                    <a:pt x="4453" y="1549"/>
                    <a:pt x="4311" y="1715"/>
                    <a:pt x="4120" y="1715"/>
                  </a:cubicBezTo>
                  <a:cubicBezTo>
                    <a:pt x="3930" y="1715"/>
                    <a:pt x="3787" y="1549"/>
                    <a:pt x="3787" y="1358"/>
                  </a:cubicBezTo>
                  <a:cubicBezTo>
                    <a:pt x="3787" y="1168"/>
                    <a:pt x="3930" y="1025"/>
                    <a:pt x="4120" y="1025"/>
                  </a:cubicBezTo>
                  <a:close/>
                  <a:moveTo>
                    <a:pt x="357" y="1"/>
                  </a:moveTo>
                  <a:cubicBezTo>
                    <a:pt x="167" y="1"/>
                    <a:pt x="0" y="144"/>
                    <a:pt x="0" y="334"/>
                  </a:cubicBezTo>
                  <a:lnTo>
                    <a:pt x="0" y="2740"/>
                  </a:lnTo>
                  <a:lnTo>
                    <a:pt x="4334" y="2740"/>
                  </a:lnTo>
                  <a:cubicBezTo>
                    <a:pt x="4573" y="2740"/>
                    <a:pt x="4787" y="2644"/>
                    <a:pt x="4977" y="2501"/>
                  </a:cubicBezTo>
                  <a:lnTo>
                    <a:pt x="5406" y="2144"/>
                  </a:lnTo>
                  <a:cubicBezTo>
                    <a:pt x="5692" y="1930"/>
                    <a:pt x="6025" y="1811"/>
                    <a:pt x="6382" y="1811"/>
                  </a:cubicBezTo>
                  <a:lnTo>
                    <a:pt x="11002" y="1811"/>
                  </a:lnTo>
                  <a:lnTo>
                    <a:pt x="11002" y="334"/>
                  </a:lnTo>
                  <a:cubicBezTo>
                    <a:pt x="11002" y="144"/>
                    <a:pt x="10836" y="1"/>
                    <a:pt x="10645" y="1"/>
                  </a:cubicBezTo>
                  <a:close/>
                  <a:moveTo>
                    <a:pt x="5501" y="4478"/>
                  </a:moveTo>
                  <a:cubicBezTo>
                    <a:pt x="6763" y="4478"/>
                    <a:pt x="7787" y="5502"/>
                    <a:pt x="7787" y="6764"/>
                  </a:cubicBezTo>
                  <a:lnTo>
                    <a:pt x="7787" y="6931"/>
                  </a:lnTo>
                  <a:lnTo>
                    <a:pt x="8073" y="6931"/>
                  </a:lnTo>
                  <a:cubicBezTo>
                    <a:pt x="8264" y="6931"/>
                    <a:pt x="8407" y="7098"/>
                    <a:pt x="8407" y="7288"/>
                  </a:cubicBezTo>
                  <a:lnTo>
                    <a:pt x="8407" y="10241"/>
                  </a:lnTo>
                  <a:cubicBezTo>
                    <a:pt x="8407" y="10432"/>
                    <a:pt x="8264" y="10598"/>
                    <a:pt x="8073" y="10598"/>
                  </a:cubicBezTo>
                  <a:lnTo>
                    <a:pt x="2929" y="10598"/>
                  </a:lnTo>
                  <a:cubicBezTo>
                    <a:pt x="2739" y="10598"/>
                    <a:pt x="2596" y="10432"/>
                    <a:pt x="2596" y="10241"/>
                  </a:cubicBezTo>
                  <a:lnTo>
                    <a:pt x="2596" y="7288"/>
                  </a:lnTo>
                  <a:cubicBezTo>
                    <a:pt x="2596" y="7098"/>
                    <a:pt x="2739" y="6931"/>
                    <a:pt x="2929" y="6931"/>
                  </a:cubicBezTo>
                  <a:lnTo>
                    <a:pt x="3215" y="6931"/>
                  </a:lnTo>
                  <a:lnTo>
                    <a:pt x="3215" y="6764"/>
                  </a:lnTo>
                  <a:cubicBezTo>
                    <a:pt x="3215" y="5502"/>
                    <a:pt x="4239" y="4478"/>
                    <a:pt x="5501" y="4478"/>
                  </a:cubicBezTo>
                  <a:close/>
                  <a:moveTo>
                    <a:pt x="6382" y="2501"/>
                  </a:moveTo>
                  <a:cubicBezTo>
                    <a:pt x="6192" y="2501"/>
                    <a:pt x="6001" y="2573"/>
                    <a:pt x="5835" y="2692"/>
                  </a:cubicBezTo>
                  <a:lnTo>
                    <a:pt x="5406" y="3049"/>
                  </a:lnTo>
                  <a:cubicBezTo>
                    <a:pt x="5096" y="3287"/>
                    <a:pt x="4715" y="3406"/>
                    <a:pt x="4334" y="3406"/>
                  </a:cubicBezTo>
                  <a:lnTo>
                    <a:pt x="0" y="3406"/>
                  </a:lnTo>
                  <a:lnTo>
                    <a:pt x="0" y="11313"/>
                  </a:lnTo>
                  <a:cubicBezTo>
                    <a:pt x="0" y="11503"/>
                    <a:pt x="167" y="11646"/>
                    <a:pt x="357" y="11646"/>
                  </a:cubicBezTo>
                  <a:lnTo>
                    <a:pt x="10645" y="11646"/>
                  </a:lnTo>
                  <a:cubicBezTo>
                    <a:pt x="10836" y="11646"/>
                    <a:pt x="11002" y="11503"/>
                    <a:pt x="11002" y="11313"/>
                  </a:cubicBezTo>
                  <a:lnTo>
                    <a:pt x="11002"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0"/>
          <p:cNvGrpSpPr/>
          <p:nvPr/>
        </p:nvGrpSpPr>
        <p:grpSpPr>
          <a:xfrm>
            <a:off x="5440856" y="4131871"/>
            <a:ext cx="417355" cy="372180"/>
            <a:chOff x="5440856" y="4131871"/>
            <a:chExt cx="417355" cy="372180"/>
          </a:xfrm>
        </p:grpSpPr>
        <p:sp>
          <p:nvSpPr>
            <p:cNvPr id="4639" name="Google Shape;4639;p70"/>
            <p:cNvSpPr/>
            <p:nvPr/>
          </p:nvSpPr>
          <p:spPr>
            <a:xfrm>
              <a:off x="5440856" y="4131871"/>
              <a:ext cx="286207" cy="372180"/>
            </a:xfrm>
            <a:custGeom>
              <a:avLst/>
              <a:gdLst/>
              <a:ahLst/>
              <a:cxnLst/>
              <a:rect l="l" t="t" r="r" b="b"/>
              <a:pathLst>
                <a:path w="8003" h="10407" extrusionOk="0">
                  <a:moveTo>
                    <a:pt x="3549" y="2143"/>
                  </a:moveTo>
                  <a:cubicBezTo>
                    <a:pt x="3716" y="2143"/>
                    <a:pt x="3882" y="2286"/>
                    <a:pt x="3882" y="2477"/>
                  </a:cubicBezTo>
                  <a:cubicBezTo>
                    <a:pt x="3882" y="2667"/>
                    <a:pt x="3716" y="2810"/>
                    <a:pt x="3549" y="2810"/>
                  </a:cubicBezTo>
                  <a:lnTo>
                    <a:pt x="1382" y="2810"/>
                  </a:lnTo>
                  <a:cubicBezTo>
                    <a:pt x="1191" y="2810"/>
                    <a:pt x="1025" y="2667"/>
                    <a:pt x="1025" y="2477"/>
                  </a:cubicBezTo>
                  <a:cubicBezTo>
                    <a:pt x="1025" y="2286"/>
                    <a:pt x="1191" y="2143"/>
                    <a:pt x="1382" y="2143"/>
                  </a:cubicBezTo>
                  <a:close/>
                  <a:moveTo>
                    <a:pt x="3549" y="3501"/>
                  </a:moveTo>
                  <a:cubicBezTo>
                    <a:pt x="3716" y="3501"/>
                    <a:pt x="3882" y="3644"/>
                    <a:pt x="3882" y="3834"/>
                  </a:cubicBezTo>
                  <a:cubicBezTo>
                    <a:pt x="3882" y="4025"/>
                    <a:pt x="3716" y="4191"/>
                    <a:pt x="3549" y="4191"/>
                  </a:cubicBezTo>
                  <a:lnTo>
                    <a:pt x="1382" y="4191"/>
                  </a:lnTo>
                  <a:cubicBezTo>
                    <a:pt x="1191" y="4191"/>
                    <a:pt x="1025" y="4025"/>
                    <a:pt x="1025" y="3834"/>
                  </a:cubicBezTo>
                  <a:cubicBezTo>
                    <a:pt x="1025" y="3644"/>
                    <a:pt x="1191" y="3501"/>
                    <a:pt x="1382" y="3501"/>
                  </a:cubicBezTo>
                  <a:close/>
                  <a:moveTo>
                    <a:pt x="3549" y="4858"/>
                  </a:moveTo>
                  <a:cubicBezTo>
                    <a:pt x="3716" y="4858"/>
                    <a:pt x="3882" y="5025"/>
                    <a:pt x="3882" y="5215"/>
                  </a:cubicBezTo>
                  <a:cubicBezTo>
                    <a:pt x="3882" y="5382"/>
                    <a:pt x="3716" y="5549"/>
                    <a:pt x="3549" y="5549"/>
                  </a:cubicBezTo>
                  <a:lnTo>
                    <a:pt x="1382" y="5549"/>
                  </a:lnTo>
                  <a:cubicBezTo>
                    <a:pt x="1191" y="5549"/>
                    <a:pt x="1025" y="5382"/>
                    <a:pt x="1025" y="5215"/>
                  </a:cubicBezTo>
                  <a:cubicBezTo>
                    <a:pt x="1025" y="5025"/>
                    <a:pt x="1191" y="4858"/>
                    <a:pt x="1382" y="4858"/>
                  </a:cubicBezTo>
                  <a:close/>
                  <a:moveTo>
                    <a:pt x="3549" y="6216"/>
                  </a:moveTo>
                  <a:cubicBezTo>
                    <a:pt x="3716" y="6216"/>
                    <a:pt x="3882" y="6382"/>
                    <a:pt x="3882" y="6573"/>
                  </a:cubicBezTo>
                  <a:cubicBezTo>
                    <a:pt x="3882" y="6763"/>
                    <a:pt x="3716" y="6906"/>
                    <a:pt x="3549" y="6906"/>
                  </a:cubicBezTo>
                  <a:lnTo>
                    <a:pt x="1382" y="6906"/>
                  </a:lnTo>
                  <a:cubicBezTo>
                    <a:pt x="1191" y="6906"/>
                    <a:pt x="1025" y="6763"/>
                    <a:pt x="1025" y="6573"/>
                  </a:cubicBezTo>
                  <a:cubicBezTo>
                    <a:pt x="1025" y="6382"/>
                    <a:pt x="1191" y="6216"/>
                    <a:pt x="1382" y="6216"/>
                  </a:cubicBezTo>
                  <a:close/>
                  <a:moveTo>
                    <a:pt x="3549" y="7597"/>
                  </a:moveTo>
                  <a:cubicBezTo>
                    <a:pt x="3716" y="7597"/>
                    <a:pt x="3882" y="7740"/>
                    <a:pt x="3882" y="7930"/>
                  </a:cubicBezTo>
                  <a:cubicBezTo>
                    <a:pt x="3882" y="8121"/>
                    <a:pt x="3716" y="8264"/>
                    <a:pt x="3549" y="8264"/>
                  </a:cubicBezTo>
                  <a:lnTo>
                    <a:pt x="1382" y="8264"/>
                  </a:lnTo>
                  <a:cubicBezTo>
                    <a:pt x="1191" y="8264"/>
                    <a:pt x="1025" y="8121"/>
                    <a:pt x="1025" y="7930"/>
                  </a:cubicBezTo>
                  <a:cubicBezTo>
                    <a:pt x="1025" y="7740"/>
                    <a:pt x="1191" y="7597"/>
                    <a:pt x="1382" y="7597"/>
                  </a:cubicBezTo>
                  <a:close/>
                  <a:moveTo>
                    <a:pt x="334" y="0"/>
                  </a:moveTo>
                  <a:cubicBezTo>
                    <a:pt x="143" y="0"/>
                    <a:pt x="1" y="167"/>
                    <a:pt x="1" y="357"/>
                  </a:cubicBezTo>
                  <a:lnTo>
                    <a:pt x="1" y="10050"/>
                  </a:lnTo>
                  <a:cubicBezTo>
                    <a:pt x="1" y="10240"/>
                    <a:pt x="143" y="10383"/>
                    <a:pt x="334" y="10383"/>
                  </a:cubicBezTo>
                  <a:lnTo>
                    <a:pt x="7645" y="10407"/>
                  </a:lnTo>
                  <a:cubicBezTo>
                    <a:pt x="7836" y="10407"/>
                    <a:pt x="8002" y="10240"/>
                    <a:pt x="8002" y="10050"/>
                  </a:cubicBezTo>
                  <a:lnTo>
                    <a:pt x="8002" y="8168"/>
                  </a:lnTo>
                  <a:lnTo>
                    <a:pt x="5930" y="8168"/>
                  </a:lnTo>
                  <a:cubicBezTo>
                    <a:pt x="5359" y="8168"/>
                    <a:pt x="4906" y="7692"/>
                    <a:pt x="4906" y="7144"/>
                  </a:cubicBezTo>
                  <a:lnTo>
                    <a:pt x="4906" y="5311"/>
                  </a:lnTo>
                  <a:cubicBezTo>
                    <a:pt x="4906" y="4763"/>
                    <a:pt x="5359" y="4287"/>
                    <a:pt x="5930" y="4287"/>
                  </a:cubicBezTo>
                  <a:lnTo>
                    <a:pt x="8002" y="4287"/>
                  </a:lnTo>
                  <a:lnTo>
                    <a:pt x="8002" y="3215"/>
                  </a:lnTo>
                  <a:lnTo>
                    <a:pt x="5121" y="3215"/>
                  </a:lnTo>
                  <a:cubicBezTo>
                    <a:pt x="4954" y="3215"/>
                    <a:pt x="4787" y="3072"/>
                    <a:pt x="4787" y="2882"/>
                  </a:cubicBezTo>
                  <a:lnTo>
                    <a:pt x="4787" y="24"/>
                  </a:lnTo>
                  <a:lnTo>
                    <a:pt x="3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5636734" y="4132693"/>
              <a:ext cx="90336" cy="89478"/>
            </a:xfrm>
            <a:custGeom>
              <a:avLst/>
              <a:gdLst/>
              <a:ahLst/>
              <a:cxnLst/>
              <a:rect l="l" t="t" r="r" b="b"/>
              <a:pathLst>
                <a:path w="2526" h="2502" extrusionOk="0">
                  <a:moveTo>
                    <a:pt x="1" y="1"/>
                  </a:moveTo>
                  <a:lnTo>
                    <a:pt x="1" y="2501"/>
                  </a:lnTo>
                  <a:lnTo>
                    <a:pt x="2525" y="2501"/>
                  </a:lnTo>
                  <a:cubicBezTo>
                    <a:pt x="2525" y="2430"/>
                    <a:pt x="2478" y="2335"/>
                    <a:pt x="2406" y="2263"/>
                  </a:cubicBezTo>
                  <a:lnTo>
                    <a:pt x="239" y="96"/>
                  </a:lnTo>
                  <a:cubicBezTo>
                    <a:pt x="168" y="25"/>
                    <a:pt x="96"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5641026" y="4271850"/>
              <a:ext cx="217186" cy="165473"/>
            </a:xfrm>
            <a:custGeom>
              <a:avLst/>
              <a:gdLst/>
              <a:ahLst/>
              <a:cxnLst/>
              <a:rect l="l" t="t" r="r" b="b"/>
              <a:pathLst>
                <a:path w="6073" h="4627" extrusionOk="0">
                  <a:moveTo>
                    <a:pt x="3537" y="1"/>
                  </a:moveTo>
                  <a:cubicBezTo>
                    <a:pt x="3361" y="1"/>
                    <a:pt x="3191" y="135"/>
                    <a:pt x="3191" y="349"/>
                  </a:cubicBezTo>
                  <a:lnTo>
                    <a:pt x="3191" y="1063"/>
                  </a:lnTo>
                  <a:lnTo>
                    <a:pt x="333" y="1063"/>
                  </a:lnTo>
                  <a:cubicBezTo>
                    <a:pt x="143" y="1063"/>
                    <a:pt x="0" y="1206"/>
                    <a:pt x="0" y="1397"/>
                  </a:cubicBezTo>
                  <a:lnTo>
                    <a:pt x="0" y="3230"/>
                  </a:lnTo>
                  <a:cubicBezTo>
                    <a:pt x="0" y="3421"/>
                    <a:pt x="143" y="3564"/>
                    <a:pt x="333" y="3564"/>
                  </a:cubicBezTo>
                  <a:lnTo>
                    <a:pt x="3191" y="3564"/>
                  </a:lnTo>
                  <a:lnTo>
                    <a:pt x="3191" y="4278"/>
                  </a:lnTo>
                  <a:cubicBezTo>
                    <a:pt x="3191" y="4492"/>
                    <a:pt x="3361" y="4626"/>
                    <a:pt x="3537" y="4626"/>
                  </a:cubicBezTo>
                  <a:cubicBezTo>
                    <a:pt x="3616" y="4626"/>
                    <a:pt x="3696" y="4599"/>
                    <a:pt x="3763" y="4540"/>
                  </a:cubicBezTo>
                  <a:lnTo>
                    <a:pt x="5930" y="2564"/>
                  </a:lnTo>
                  <a:cubicBezTo>
                    <a:pt x="6073" y="2421"/>
                    <a:pt x="6073" y="2206"/>
                    <a:pt x="5930" y="2063"/>
                  </a:cubicBezTo>
                  <a:lnTo>
                    <a:pt x="3763" y="87"/>
                  </a:lnTo>
                  <a:cubicBezTo>
                    <a:pt x="3696" y="28"/>
                    <a:pt x="3616" y="1"/>
                    <a:pt x="35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2" name="Google Shape;4642;p70"/>
          <p:cNvGrpSpPr/>
          <p:nvPr/>
        </p:nvGrpSpPr>
        <p:grpSpPr>
          <a:xfrm>
            <a:off x="4722040" y="4109626"/>
            <a:ext cx="417356" cy="416605"/>
            <a:chOff x="4722040" y="4109626"/>
            <a:chExt cx="417356" cy="416605"/>
          </a:xfrm>
        </p:grpSpPr>
        <p:sp>
          <p:nvSpPr>
            <p:cNvPr id="4643" name="Google Shape;4643;p70"/>
            <p:cNvSpPr/>
            <p:nvPr/>
          </p:nvSpPr>
          <p:spPr>
            <a:xfrm>
              <a:off x="4827651" y="4214485"/>
              <a:ext cx="206135" cy="205277"/>
            </a:xfrm>
            <a:custGeom>
              <a:avLst/>
              <a:gdLst/>
              <a:ahLst/>
              <a:cxnLst/>
              <a:rect l="l" t="t" r="r" b="b"/>
              <a:pathLst>
                <a:path w="5764" h="5740" extrusionOk="0">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4722040" y="4109626"/>
              <a:ext cx="196765" cy="340745"/>
            </a:xfrm>
            <a:custGeom>
              <a:avLst/>
              <a:gdLst/>
              <a:ahLst/>
              <a:cxnLst/>
              <a:rect l="l" t="t" r="r" b="b"/>
              <a:pathLst>
                <a:path w="5502" h="9528" extrusionOk="0">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4943454" y="4109626"/>
              <a:ext cx="195943" cy="195156"/>
            </a:xfrm>
            <a:custGeom>
              <a:avLst/>
              <a:gdLst/>
              <a:ahLst/>
              <a:cxnLst/>
              <a:rect l="l" t="t" r="r" b="b"/>
              <a:pathLst>
                <a:path w="5479" h="5457" extrusionOk="0">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4796143" y="4329429"/>
              <a:ext cx="343248" cy="196801"/>
            </a:xfrm>
            <a:custGeom>
              <a:avLst/>
              <a:gdLst/>
              <a:ahLst/>
              <a:cxnLst/>
              <a:rect l="l" t="t" r="r" b="b"/>
              <a:pathLst>
                <a:path w="9598" h="5503" extrusionOk="0">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0"/>
          <p:cNvGrpSpPr/>
          <p:nvPr/>
        </p:nvGrpSpPr>
        <p:grpSpPr>
          <a:xfrm>
            <a:off x="7552205" y="3407083"/>
            <a:ext cx="411420" cy="416501"/>
            <a:chOff x="7552205" y="3407083"/>
            <a:chExt cx="411420" cy="416501"/>
          </a:xfrm>
        </p:grpSpPr>
        <p:sp>
          <p:nvSpPr>
            <p:cNvPr id="4648" name="Google Shape;4648;p70"/>
            <p:cNvSpPr/>
            <p:nvPr/>
          </p:nvSpPr>
          <p:spPr>
            <a:xfrm>
              <a:off x="7625449" y="3674489"/>
              <a:ext cx="24748" cy="24748"/>
            </a:xfrm>
            <a:custGeom>
              <a:avLst/>
              <a:gdLst/>
              <a:ahLst/>
              <a:cxnLst/>
              <a:rect l="l" t="t" r="r" b="b"/>
              <a:pathLst>
                <a:path w="692" h="692" extrusionOk="0">
                  <a:moveTo>
                    <a:pt x="1" y="1"/>
                  </a:moveTo>
                  <a:lnTo>
                    <a:pt x="1" y="691"/>
                  </a:lnTo>
                  <a:lnTo>
                    <a:pt x="691" y="691"/>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552205" y="3407083"/>
              <a:ext cx="317714" cy="416490"/>
            </a:xfrm>
            <a:custGeom>
              <a:avLst/>
              <a:gdLst/>
              <a:ahLst/>
              <a:cxnLst/>
              <a:rect l="l" t="t" r="r" b="b"/>
              <a:pathLst>
                <a:path w="8884" h="11646" extrusionOk="0">
                  <a:moveTo>
                    <a:pt x="2049" y="2024"/>
                  </a:moveTo>
                  <a:lnTo>
                    <a:pt x="2049" y="2715"/>
                  </a:lnTo>
                  <a:lnTo>
                    <a:pt x="2739" y="2715"/>
                  </a:lnTo>
                  <a:lnTo>
                    <a:pt x="2739" y="2024"/>
                  </a:lnTo>
                  <a:close/>
                  <a:moveTo>
                    <a:pt x="3073" y="1334"/>
                  </a:moveTo>
                  <a:cubicBezTo>
                    <a:pt x="3263" y="1334"/>
                    <a:pt x="3430" y="1500"/>
                    <a:pt x="3430" y="1691"/>
                  </a:cubicBezTo>
                  <a:lnTo>
                    <a:pt x="3430" y="3048"/>
                  </a:lnTo>
                  <a:cubicBezTo>
                    <a:pt x="3430" y="3239"/>
                    <a:pt x="3263" y="3382"/>
                    <a:pt x="3073" y="3382"/>
                  </a:cubicBezTo>
                  <a:lnTo>
                    <a:pt x="1715" y="3382"/>
                  </a:lnTo>
                  <a:cubicBezTo>
                    <a:pt x="1525" y="3382"/>
                    <a:pt x="1358" y="3239"/>
                    <a:pt x="1358" y="3048"/>
                  </a:cubicBezTo>
                  <a:lnTo>
                    <a:pt x="1358" y="1691"/>
                  </a:lnTo>
                  <a:cubicBezTo>
                    <a:pt x="1358" y="1500"/>
                    <a:pt x="1525" y="1334"/>
                    <a:pt x="1715" y="1334"/>
                  </a:cubicBezTo>
                  <a:close/>
                  <a:moveTo>
                    <a:pt x="2049" y="4763"/>
                  </a:moveTo>
                  <a:lnTo>
                    <a:pt x="2049" y="5430"/>
                  </a:lnTo>
                  <a:lnTo>
                    <a:pt x="2739" y="5430"/>
                  </a:lnTo>
                  <a:lnTo>
                    <a:pt x="2739" y="4763"/>
                  </a:lnTo>
                  <a:close/>
                  <a:moveTo>
                    <a:pt x="3073" y="4072"/>
                  </a:moveTo>
                  <a:cubicBezTo>
                    <a:pt x="3263" y="4072"/>
                    <a:pt x="3430" y="4215"/>
                    <a:pt x="3430" y="4406"/>
                  </a:cubicBezTo>
                  <a:lnTo>
                    <a:pt x="3430" y="5787"/>
                  </a:lnTo>
                  <a:cubicBezTo>
                    <a:pt x="3430" y="5954"/>
                    <a:pt x="3263" y="6120"/>
                    <a:pt x="3073" y="6120"/>
                  </a:cubicBezTo>
                  <a:lnTo>
                    <a:pt x="1715" y="6120"/>
                  </a:lnTo>
                  <a:cubicBezTo>
                    <a:pt x="1525" y="6120"/>
                    <a:pt x="1358" y="5977"/>
                    <a:pt x="1358" y="5787"/>
                  </a:cubicBezTo>
                  <a:lnTo>
                    <a:pt x="1358" y="4406"/>
                  </a:lnTo>
                  <a:cubicBezTo>
                    <a:pt x="1358" y="4215"/>
                    <a:pt x="1525" y="4072"/>
                    <a:pt x="1715" y="4072"/>
                  </a:cubicBezTo>
                  <a:close/>
                  <a:moveTo>
                    <a:pt x="3073" y="6811"/>
                  </a:moveTo>
                  <a:cubicBezTo>
                    <a:pt x="3263" y="6811"/>
                    <a:pt x="3430" y="6954"/>
                    <a:pt x="3430" y="7144"/>
                  </a:cubicBezTo>
                  <a:lnTo>
                    <a:pt x="3430" y="8502"/>
                  </a:lnTo>
                  <a:cubicBezTo>
                    <a:pt x="3430" y="8692"/>
                    <a:pt x="3263" y="8859"/>
                    <a:pt x="3073" y="8859"/>
                  </a:cubicBezTo>
                  <a:lnTo>
                    <a:pt x="1715" y="8859"/>
                  </a:lnTo>
                  <a:cubicBezTo>
                    <a:pt x="1525" y="8859"/>
                    <a:pt x="1358" y="8692"/>
                    <a:pt x="1358" y="8502"/>
                  </a:cubicBezTo>
                  <a:lnTo>
                    <a:pt x="1358" y="7144"/>
                  </a:lnTo>
                  <a:cubicBezTo>
                    <a:pt x="1358" y="6954"/>
                    <a:pt x="1525" y="6811"/>
                    <a:pt x="1715" y="6811"/>
                  </a:cubicBezTo>
                  <a:close/>
                  <a:moveTo>
                    <a:pt x="334" y="0"/>
                  </a:moveTo>
                  <a:cubicBezTo>
                    <a:pt x="167" y="0"/>
                    <a:pt x="1" y="143"/>
                    <a:pt x="1" y="333"/>
                  </a:cubicBezTo>
                  <a:lnTo>
                    <a:pt x="1" y="11312"/>
                  </a:lnTo>
                  <a:cubicBezTo>
                    <a:pt x="1" y="11502"/>
                    <a:pt x="167" y="11645"/>
                    <a:pt x="334" y="11645"/>
                  </a:cubicBezTo>
                  <a:lnTo>
                    <a:pt x="5692" y="11645"/>
                  </a:lnTo>
                  <a:lnTo>
                    <a:pt x="5692" y="8788"/>
                  </a:lnTo>
                  <a:cubicBezTo>
                    <a:pt x="5692" y="8597"/>
                    <a:pt x="5835" y="8430"/>
                    <a:pt x="6026" y="8430"/>
                  </a:cubicBezTo>
                  <a:lnTo>
                    <a:pt x="8884" y="8430"/>
                  </a:lnTo>
                  <a:lnTo>
                    <a:pt x="8884" y="8049"/>
                  </a:lnTo>
                  <a:lnTo>
                    <a:pt x="8860" y="8049"/>
                  </a:lnTo>
                  <a:cubicBezTo>
                    <a:pt x="8693" y="8049"/>
                    <a:pt x="8502" y="8002"/>
                    <a:pt x="8360" y="7906"/>
                  </a:cubicBezTo>
                  <a:cubicBezTo>
                    <a:pt x="7717" y="7549"/>
                    <a:pt x="7169" y="7049"/>
                    <a:pt x="6716" y="6478"/>
                  </a:cubicBezTo>
                  <a:cubicBezTo>
                    <a:pt x="6288" y="5882"/>
                    <a:pt x="5978" y="5192"/>
                    <a:pt x="5788" y="4453"/>
                  </a:cubicBezTo>
                  <a:cubicBezTo>
                    <a:pt x="5526" y="3358"/>
                    <a:pt x="5621" y="2453"/>
                    <a:pt x="5621" y="2358"/>
                  </a:cubicBezTo>
                  <a:cubicBezTo>
                    <a:pt x="5692" y="1905"/>
                    <a:pt x="6050" y="1548"/>
                    <a:pt x="6526" y="1500"/>
                  </a:cubicBezTo>
                  <a:cubicBezTo>
                    <a:pt x="6669" y="1476"/>
                    <a:pt x="7121" y="1405"/>
                    <a:pt x="7407" y="1262"/>
                  </a:cubicBezTo>
                  <a:cubicBezTo>
                    <a:pt x="7812" y="1072"/>
                    <a:pt x="8098" y="762"/>
                    <a:pt x="8098" y="738"/>
                  </a:cubicBezTo>
                  <a:cubicBezTo>
                    <a:pt x="8288" y="524"/>
                    <a:pt x="8574" y="405"/>
                    <a:pt x="8884" y="405"/>
                  </a:cubicBezTo>
                  <a:lnTo>
                    <a:pt x="8884" y="333"/>
                  </a:lnTo>
                  <a:cubicBezTo>
                    <a:pt x="8884" y="143"/>
                    <a:pt x="8741" y="0"/>
                    <a:pt x="8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77962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774513" y="3445815"/>
              <a:ext cx="189112" cy="224875"/>
            </a:xfrm>
            <a:custGeom>
              <a:avLst/>
              <a:gdLst/>
              <a:ahLst/>
              <a:cxnLst/>
              <a:rect l="l" t="t" r="r" b="b"/>
              <a:pathLst>
                <a:path w="5288" h="6288" extrusionOk="0">
                  <a:moveTo>
                    <a:pt x="3847" y="2060"/>
                  </a:moveTo>
                  <a:cubicBezTo>
                    <a:pt x="3926" y="2060"/>
                    <a:pt x="4007" y="2090"/>
                    <a:pt x="4073" y="2156"/>
                  </a:cubicBezTo>
                  <a:cubicBezTo>
                    <a:pt x="4215" y="2275"/>
                    <a:pt x="4239" y="2489"/>
                    <a:pt x="4120" y="2632"/>
                  </a:cubicBezTo>
                  <a:lnTo>
                    <a:pt x="2834" y="4109"/>
                  </a:lnTo>
                  <a:cubicBezTo>
                    <a:pt x="2770" y="4186"/>
                    <a:pt x="2670" y="4228"/>
                    <a:pt x="2570" y="4228"/>
                  </a:cubicBezTo>
                  <a:cubicBezTo>
                    <a:pt x="2485" y="4228"/>
                    <a:pt x="2400" y="4198"/>
                    <a:pt x="2334" y="4132"/>
                  </a:cubicBezTo>
                  <a:lnTo>
                    <a:pt x="1501" y="3299"/>
                  </a:lnTo>
                  <a:cubicBezTo>
                    <a:pt x="1358" y="3156"/>
                    <a:pt x="1358" y="2942"/>
                    <a:pt x="1501" y="2799"/>
                  </a:cubicBezTo>
                  <a:cubicBezTo>
                    <a:pt x="1572" y="2739"/>
                    <a:pt x="1661" y="2709"/>
                    <a:pt x="1748" y="2709"/>
                  </a:cubicBezTo>
                  <a:cubicBezTo>
                    <a:pt x="1834" y="2709"/>
                    <a:pt x="1917" y="2739"/>
                    <a:pt x="1977" y="2799"/>
                  </a:cubicBezTo>
                  <a:lnTo>
                    <a:pt x="2572" y="3394"/>
                  </a:lnTo>
                  <a:lnTo>
                    <a:pt x="3596" y="2180"/>
                  </a:lnTo>
                  <a:cubicBezTo>
                    <a:pt x="3661" y="2102"/>
                    <a:pt x="3753" y="2060"/>
                    <a:pt x="3847" y="2060"/>
                  </a:cubicBezTo>
                  <a:close/>
                  <a:moveTo>
                    <a:pt x="2644" y="1"/>
                  </a:moveTo>
                  <a:cubicBezTo>
                    <a:pt x="2554" y="1"/>
                    <a:pt x="2465" y="36"/>
                    <a:pt x="2406" y="108"/>
                  </a:cubicBezTo>
                  <a:cubicBezTo>
                    <a:pt x="2406" y="132"/>
                    <a:pt x="2025" y="536"/>
                    <a:pt x="1501" y="798"/>
                  </a:cubicBezTo>
                  <a:cubicBezTo>
                    <a:pt x="1048" y="1013"/>
                    <a:pt x="381" y="1084"/>
                    <a:pt x="381" y="1084"/>
                  </a:cubicBezTo>
                  <a:cubicBezTo>
                    <a:pt x="215" y="1108"/>
                    <a:pt x="96" y="1227"/>
                    <a:pt x="96" y="1370"/>
                  </a:cubicBezTo>
                  <a:cubicBezTo>
                    <a:pt x="96" y="1394"/>
                    <a:pt x="0" y="2203"/>
                    <a:pt x="238" y="3204"/>
                  </a:cubicBezTo>
                  <a:cubicBezTo>
                    <a:pt x="572" y="4537"/>
                    <a:pt x="1334" y="5585"/>
                    <a:pt x="2477" y="6252"/>
                  </a:cubicBezTo>
                  <a:cubicBezTo>
                    <a:pt x="2525" y="6276"/>
                    <a:pt x="2578" y="6288"/>
                    <a:pt x="2632" y="6288"/>
                  </a:cubicBezTo>
                  <a:cubicBezTo>
                    <a:pt x="2685" y="6288"/>
                    <a:pt x="2739" y="6276"/>
                    <a:pt x="2787" y="6252"/>
                  </a:cubicBezTo>
                  <a:cubicBezTo>
                    <a:pt x="3930" y="5585"/>
                    <a:pt x="4716" y="4537"/>
                    <a:pt x="5049" y="3204"/>
                  </a:cubicBezTo>
                  <a:cubicBezTo>
                    <a:pt x="5287" y="2203"/>
                    <a:pt x="5192" y="1394"/>
                    <a:pt x="5192" y="1370"/>
                  </a:cubicBezTo>
                  <a:cubicBezTo>
                    <a:pt x="5168" y="1227"/>
                    <a:pt x="5049" y="1108"/>
                    <a:pt x="4906" y="1084"/>
                  </a:cubicBezTo>
                  <a:cubicBezTo>
                    <a:pt x="4906" y="1084"/>
                    <a:pt x="4239" y="1013"/>
                    <a:pt x="3787" y="798"/>
                  </a:cubicBezTo>
                  <a:cubicBezTo>
                    <a:pt x="3263" y="536"/>
                    <a:pt x="2882" y="132"/>
                    <a:pt x="2882" y="108"/>
                  </a:cubicBezTo>
                  <a:cubicBezTo>
                    <a:pt x="2822" y="36"/>
                    <a:pt x="2733" y="1"/>
                    <a:pt x="26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70"/>
          <p:cNvGrpSpPr/>
          <p:nvPr/>
        </p:nvGrpSpPr>
        <p:grpSpPr>
          <a:xfrm>
            <a:off x="6856386" y="3407083"/>
            <a:ext cx="416502" cy="416501"/>
            <a:chOff x="6856386" y="3407083"/>
            <a:chExt cx="416502" cy="416501"/>
          </a:xfrm>
        </p:grpSpPr>
        <p:sp>
          <p:nvSpPr>
            <p:cNvPr id="4653" name="Google Shape;4653;p70"/>
            <p:cNvSpPr/>
            <p:nvPr/>
          </p:nvSpPr>
          <p:spPr>
            <a:xfrm>
              <a:off x="6910889" y="3738363"/>
              <a:ext cx="24748" cy="23889"/>
            </a:xfrm>
            <a:custGeom>
              <a:avLst/>
              <a:gdLst/>
              <a:ahLst/>
              <a:cxnLst/>
              <a:rect l="l" t="t" r="r" b="b"/>
              <a:pathLst>
                <a:path w="692" h="668" extrusionOk="0">
                  <a:moveTo>
                    <a:pt x="358" y="1"/>
                  </a:moveTo>
                  <a:cubicBezTo>
                    <a:pt x="167" y="1"/>
                    <a:pt x="0" y="144"/>
                    <a:pt x="0" y="334"/>
                  </a:cubicBezTo>
                  <a:cubicBezTo>
                    <a:pt x="0" y="525"/>
                    <a:pt x="167" y="668"/>
                    <a:pt x="358" y="668"/>
                  </a:cubicBezTo>
                  <a:cubicBezTo>
                    <a:pt x="548" y="668"/>
                    <a:pt x="691" y="525"/>
                    <a:pt x="691" y="334"/>
                  </a:cubicBezTo>
                  <a:cubicBezTo>
                    <a:pt x="691" y="144"/>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0"/>
            <p:cNvSpPr/>
            <p:nvPr/>
          </p:nvSpPr>
          <p:spPr>
            <a:xfrm>
              <a:off x="6910889" y="3590194"/>
              <a:ext cx="24748" cy="24712"/>
            </a:xfrm>
            <a:custGeom>
              <a:avLst/>
              <a:gdLst/>
              <a:ahLst/>
              <a:cxnLst/>
              <a:rect l="l" t="t" r="r" b="b"/>
              <a:pathLst>
                <a:path w="692" h="691" extrusionOk="0">
                  <a:moveTo>
                    <a:pt x="358" y="0"/>
                  </a:moveTo>
                  <a:cubicBezTo>
                    <a:pt x="167" y="0"/>
                    <a:pt x="0" y="143"/>
                    <a:pt x="0" y="333"/>
                  </a:cubicBezTo>
                  <a:cubicBezTo>
                    <a:pt x="0" y="524"/>
                    <a:pt x="167" y="691"/>
                    <a:pt x="358" y="691"/>
                  </a:cubicBezTo>
                  <a:cubicBezTo>
                    <a:pt x="548" y="691"/>
                    <a:pt x="691" y="524"/>
                    <a:pt x="691" y="333"/>
                  </a:cubicBezTo>
                  <a:cubicBezTo>
                    <a:pt x="691" y="143"/>
                    <a:pt x="548"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0"/>
            <p:cNvSpPr/>
            <p:nvPr/>
          </p:nvSpPr>
          <p:spPr>
            <a:xfrm>
              <a:off x="6995220" y="3664260"/>
              <a:ext cx="23854" cy="23889"/>
            </a:xfrm>
            <a:custGeom>
              <a:avLst/>
              <a:gdLst/>
              <a:ahLst/>
              <a:cxnLst/>
              <a:rect l="l" t="t" r="r" b="b"/>
              <a:pathLst>
                <a:path w="667" h="668" extrusionOk="0">
                  <a:moveTo>
                    <a:pt x="333" y="1"/>
                  </a:moveTo>
                  <a:cubicBezTo>
                    <a:pt x="143" y="1"/>
                    <a:pt x="0" y="144"/>
                    <a:pt x="0" y="334"/>
                  </a:cubicBezTo>
                  <a:cubicBezTo>
                    <a:pt x="0" y="525"/>
                    <a:pt x="143" y="668"/>
                    <a:pt x="333" y="668"/>
                  </a:cubicBezTo>
                  <a:cubicBezTo>
                    <a:pt x="524" y="668"/>
                    <a:pt x="667" y="525"/>
                    <a:pt x="667" y="334"/>
                  </a:cubicBezTo>
                  <a:cubicBezTo>
                    <a:pt x="667" y="144"/>
                    <a:pt x="524"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0"/>
            <p:cNvSpPr/>
            <p:nvPr/>
          </p:nvSpPr>
          <p:spPr>
            <a:xfrm>
              <a:off x="6935602" y="3614870"/>
              <a:ext cx="143086" cy="123524"/>
            </a:xfrm>
            <a:custGeom>
              <a:avLst/>
              <a:gdLst/>
              <a:ahLst/>
              <a:cxnLst/>
              <a:rect l="l" t="t" r="r" b="b"/>
              <a:pathLst>
                <a:path w="4001" h="3454" extrusionOk="0">
                  <a:moveTo>
                    <a:pt x="2000" y="691"/>
                  </a:moveTo>
                  <a:cubicBezTo>
                    <a:pt x="2572" y="691"/>
                    <a:pt x="3024" y="1144"/>
                    <a:pt x="3024" y="1715"/>
                  </a:cubicBezTo>
                  <a:cubicBezTo>
                    <a:pt x="3024" y="2287"/>
                    <a:pt x="2572" y="2739"/>
                    <a:pt x="2000" y="2739"/>
                  </a:cubicBezTo>
                  <a:cubicBezTo>
                    <a:pt x="1429" y="2739"/>
                    <a:pt x="976" y="2287"/>
                    <a:pt x="976" y="1715"/>
                  </a:cubicBezTo>
                  <a:cubicBezTo>
                    <a:pt x="976" y="1144"/>
                    <a:pt x="1429" y="691"/>
                    <a:pt x="2000" y="691"/>
                  </a:cubicBezTo>
                  <a:close/>
                  <a:moveTo>
                    <a:pt x="619" y="1"/>
                  </a:moveTo>
                  <a:cubicBezTo>
                    <a:pt x="524" y="286"/>
                    <a:pt x="286" y="525"/>
                    <a:pt x="0" y="620"/>
                  </a:cubicBezTo>
                  <a:lnTo>
                    <a:pt x="0" y="2811"/>
                  </a:lnTo>
                  <a:cubicBezTo>
                    <a:pt x="286" y="2930"/>
                    <a:pt x="524" y="3144"/>
                    <a:pt x="619" y="3454"/>
                  </a:cubicBezTo>
                  <a:lnTo>
                    <a:pt x="3382" y="3454"/>
                  </a:lnTo>
                  <a:cubicBezTo>
                    <a:pt x="3477" y="3144"/>
                    <a:pt x="3715" y="2930"/>
                    <a:pt x="4001" y="2811"/>
                  </a:cubicBezTo>
                  <a:lnTo>
                    <a:pt x="4001" y="620"/>
                  </a:lnTo>
                  <a:cubicBezTo>
                    <a:pt x="3715" y="501"/>
                    <a:pt x="3477" y="286"/>
                    <a:pt x="3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0"/>
            <p:cNvSpPr/>
            <p:nvPr/>
          </p:nvSpPr>
          <p:spPr>
            <a:xfrm>
              <a:off x="7078657" y="3738363"/>
              <a:ext cx="24748" cy="23889"/>
            </a:xfrm>
            <a:custGeom>
              <a:avLst/>
              <a:gdLst/>
              <a:ahLst/>
              <a:cxnLst/>
              <a:rect l="l" t="t" r="r" b="b"/>
              <a:pathLst>
                <a:path w="692" h="668" extrusionOk="0">
                  <a:moveTo>
                    <a:pt x="358" y="1"/>
                  </a:moveTo>
                  <a:cubicBezTo>
                    <a:pt x="168" y="1"/>
                    <a:pt x="1" y="144"/>
                    <a:pt x="1" y="334"/>
                  </a:cubicBezTo>
                  <a:cubicBezTo>
                    <a:pt x="1" y="525"/>
                    <a:pt x="168"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0"/>
            <p:cNvSpPr/>
            <p:nvPr/>
          </p:nvSpPr>
          <p:spPr>
            <a:xfrm>
              <a:off x="7078657" y="3590194"/>
              <a:ext cx="24748" cy="24712"/>
            </a:xfrm>
            <a:custGeom>
              <a:avLst/>
              <a:gdLst/>
              <a:ahLst/>
              <a:cxnLst/>
              <a:rect l="l" t="t" r="r" b="b"/>
              <a:pathLst>
                <a:path w="692" h="691" extrusionOk="0">
                  <a:moveTo>
                    <a:pt x="358" y="0"/>
                  </a:moveTo>
                  <a:cubicBezTo>
                    <a:pt x="168" y="0"/>
                    <a:pt x="1" y="143"/>
                    <a:pt x="1" y="333"/>
                  </a:cubicBezTo>
                  <a:cubicBezTo>
                    <a:pt x="1" y="524"/>
                    <a:pt x="168" y="691"/>
                    <a:pt x="358" y="691"/>
                  </a:cubicBezTo>
                  <a:cubicBezTo>
                    <a:pt x="549" y="691"/>
                    <a:pt x="691" y="524"/>
                    <a:pt x="691" y="333"/>
                  </a:cubicBezTo>
                  <a:cubicBezTo>
                    <a:pt x="691" y="143"/>
                    <a:pt x="549" y="0"/>
                    <a:pt x="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0"/>
            <p:cNvSpPr/>
            <p:nvPr/>
          </p:nvSpPr>
          <p:spPr>
            <a:xfrm>
              <a:off x="6856386" y="3407083"/>
              <a:ext cx="416490" cy="416490"/>
            </a:xfrm>
            <a:custGeom>
              <a:avLst/>
              <a:gdLst/>
              <a:ahLst/>
              <a:cxnLst/>
              <a:rect l="l" t="t" r="r" b="b"/>
              <a:pathLst>
                <a:path w="11646" h="11646" extrusionOk="0">
                  <a:moveTo>
                    <a:pt x="1382" y="1024"/>
                  </a:moveTo>
                  <a:cubicBezTo>
                    <a:pt x="1572" y="1024"/>
                    <a:pt x="1715" y="1167"/>
                    <a:pt x="1715" y="1357"/>
                  </a:cubicBezTo>
                  <a:cubicBezTo>
                    <a:pt x="1715" y="1548"/>
                    <a:pt x="1572" y="1715"/>
                    <a:pt x="1382" y="1715"/>
                  </a:cubicBezTo>
                  <a:cubicBezTo>
                    <a:pt x="1191" y="1715"/>
                    <a:pt x="1048" y="1548"/>
                    <a:pt x="1048" y="1357"/>
                  </a:cubicBezTo>
                  <a:cubicBezTo>
                    <a:pt x="1048" y="1167"/>
                    <a:pt x="1191" y="1024"/>
                    <a:pt x="1382" y="1024"/>
                  </a:cubicBezTo>
                  <a:close/>
                  <a:moveTo>
                    <a:pt x="2739" y="1024"/>
                  </a:moveTo>
                  <a:cubicBezTo>
                    <a:pt x="2929" y="1024"/>
                    <a:pt x="3096" y="1167"/>
                    <a:pt x="3096" y="1357"/>
                  </a:cubicBezTo>
                  <a:cubicBezTo>
                    <a:pt x="3096" y="1548"/>
                    <a:pt x="2929" y="1715"/>
                    <a:pt x="2739" y="1715"/>
                  </a:cubicBezTo>
                  <a:cubicBezTo>
                    <a:pt x="2548" y="1715"/>
                    <a:pt x="2406" y="1548"/>
                    <a:pt x="2406" y="1357"/>
                  </a:cubicBezTo>
                  <a:cubicBezTo>
                    <a:pt x="2406" y="1167"/>
                    <a:pt x="2548" y="1024"/>
                    <a:pt x="2739" y="1024"/>
                  </a:cubicBezTo>
                  <a:close/>
                  <a:moveTo>
                    <a:pt x="4120" y="1024"/>
                  </a:moveTo>
                  <a:cubicBezTo>
                    <a:pt x="4311" y="1024"/>
                    <a:pt x="4454" y="1167"/>
                    <a:pt x="4454" y="1357"/>
                  </a:cubicBezTo>
                  <a:cubicBezTo>
                    <a:pt x="4454" y="1548"/>
                    <a:pt x="4311" y="1715"/>
                    <a:pt x="4120" y="1715"/>
                  </a:cubicBezTo>
                  <a:cubicBezTo>
                    <a:pt x="3930" y="1715"/>
                    <a:pt x="3763" y="1548"/>
                    <a:pt x="3763" y="1357"/>
                  </a:cubicBezTo>
                  <a:cubicBezTo>
                    <a:pt x="3763" y="1167"/>
                    <a:pt x="3930" y="1024"/>
                    <a:pt x="4120" y="1024"/>
                  </a:cubicBezTo>
                  <a:close/>
                  <a:moveTo>
                    <a:pt x="334" y="0"/>
                  </a:moveTo>
                  <a:cubicBezTo>
                    <a:pt x="143" y="0"/>
                    <a:pt x="0" y="143"/>
                    <a:pt x="0" y="333"/>
                  </a:cubicBezTo>
                  <a:lnTo>
                    <a:pt x="0" y="2739"/>
                  </a:lnTo>
                  <a:lnTo>
                    <a:pt x="4668" y="2739"/>
                  </a:lnTo>
                  <a:cubicBezTo>
                    <a:pt x="4906" y="2739"/>
                    <a:pt x="5120" y="2643"/>
                    <a:pt x="5287" y="2501"/>
                  </a:cubicBezTo>
                  <a:lnTo>
                    <a:pt x="5740" y="2167"/>
                  </a:lnTo>
                  <a:cubicBezTo>
                    <a:pt x="6002" y="1929"/>
                    <a:pt x="6359" y="1810"/>
                    <a:pt x="6692" y="1810"/>
                  </a:cubicBezTo>
                  <a:lnTo>
                    <a:pt x="11646" y="1810"/>
                  </a:lnTo>
                  <a:lnTo>
                    <a:pt x="11646" y="333"/>
                  </a:lnTo>
                  <a:cubicBezTo>
                    <a:pt x="11646" y="143"/>
                    <a:pt x="11503" y="0"/>
                    <a:pt x="11312" y="0"/>
                  </a:cubicBezTo>
                  <a:close/>
                  <a:moveTo>
                    <a:pt x="6573" y="4429"/>
                  </a:moveTo>
                  <a:cubicBezTo>
                    <a:pt x="7121" y="4429"/>
                    <a:pt x="7597" y="4906"/>
                    <a:pt x="7597" y="5453"/>
                  </a:cubicBezTo>
                  <a:cubicBezTo>
                    <a:pt x="7597" y="5906"/>
                    <a:pt x="7311" y="6287"/>
                    <a:pt x="6906" y="6430"/>
                  </a:cubicBezTo>
                  <a:lnTo>
                    <a:pt x="6906" y="8621"/>
                  </a:lnTo>
                  <a:cubicBezTo>
                    <a:pt x="7311" y="8764"/>
                    <a:pt x="7597" y="9145"/>
                    <a:pt x="7597" y="9597"/>
                  </a:cubicBezTo>
                  <a:cubicBezTo>
                    <a:pt x="7597" y="10169"/>
                    <a:pt x="7121" y="10621"/>
                    <a:pt x="6573" y="10621"/>
                  </a:cubicBezTo>
                  <a:cubicBezTo>
                    <a:pt x="6121" y="10621"/>
                    <a:pt x="5740" y="10335"/>
                    <a:pt x="5597" y="9931"/>
                  </a:cubicBezTo>
                  <a:lnTo>
                    <a:pt x="2834" y="9931"/>
                  </a:lnTo>
                  <a:cubicBezTo>
                    <a:pt x="2691" y="10335"/>
                    <a:pt x="2310" y="10621"/>
                    <a:pt x="1882" y="10621"/>
                  </a:cubicBezTo>
                  <a:cubicBezTo>
                    <a:pt x="1310" y="10621"/>
                    <a:pt x="858" y="10169"/>
                    <a:pt x="858" y="9597"/>
                  </a:cubicBezTo>
                  <a:cubicBezTo>
                    <a:pt x="858" y="9145"/>
                    <a:pt x="1143" y="8764"/>
                    <a:pt x="1524" y="8621"/>
                  </a:cubicBezTo>
                  <a:lnTo>
                    <a:pt x="1524" y="6430"/>
                  </a:lnTo>
                  <a:cubicBezTo>
                    <a:pt x="1143" y="6287"/>
                    <a:pt x="858" y="5906"/>
                    <a:pt x="858" y="5453"/>
                  </a:cubicBezTo>
                  <a:cubicBezTo>
                    <a:pt x="858" y="4906"/>
                    <a:pt x="1310" y="4429"/>
                    <a:pt x="1882" y="4429"/>
                  </a:cubicBezTo>
                  <a:cubicBezTo>
                    <a:pt x="2310" y="4429"/>
                    <a:pt x="2691" y="4715"/>
                    <a:pt x="2834" y="5120"/>
                  </a:cubicBezTo>
                  <a:lnTo>
                    <a:pt x="5597" y="5120"/>
                  </a:lnTo>
                  <a:cubicBezTo>
                    <a:pt x="5740" y="4715"/>
                    <a:pt x="6121" y="4429"/>
                    <a:pt x="6573" y="4429"/>
                  </a:cubicBezTo>
                  <a:close/>
                  <a:moveTo>
                    <a:pt x="6692" y="2501"/>
                  </a:moveTo>
                  <a:cubicBezTo>
                    <a:pt x="6502" y="2501"/>
                    <a:pt x="6311" y="2572"/>
                    <a:pt x="6168" y="2691"/>
                  </a:cubicBezTo>
                  <a:lnTo>
                    <a:pt x="5716" y="3048"/>
                  </a:lnTo>
                  <a:cubicBezTo>
                    <a:pt x="5430" y="3286"/>
                    <a:pt x="5049" y="3405"/>
                    <a:pt x="4668" y="3405"/>
                  </a:cubicBezTo>
                  <a:lnTo>
                    <a:pt x="0" y="3405"/>
                  </a:lnTo>
                  <a:lnTo>
                    <a:pt x="0" y="11312"/>
                  </a:lnTo>
                  <a:cubicBezTo>
                    <a:pt x="0" y="11502"/>
                    <a:pt x="143" y="11645"/>
                    <a:pt x="334" y="11645"/>
                  </a:cubicBezTo>
                  <a:lnTo>
                    <a:pt x="8431" y="11645"/>
                  </a:lnTo>
                  <a:lnTo>
                    <a:pt x="8431" y="8788"/>
                  </a:lnTo>
                  <a:cubicBezTo>
                    <a:pt x="8431" y="8597"/>
                    <a:pt x="8597" y="8430"/>
                    <a:pt x="8788" y="8430"/>
                  </a:cubicBezTo>
                  <a:lnTo>
                    <a:pt x="11646" y="8430"/>
                  </a:lnTo>
                  <a:lnTo>
                    <a:pt x="11646"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0"/>
            <p:cNvSpPr/>
            <p:nvPr/>
          </p:nvSpPr>
          <p:spPr>
            <a:xfrm>
              <a:off x="7182587" y="3733248"/>
              <a:ext cx="90300" cy="90336"/>
            </a:xfrm>
            <a:custGeom>
              <a:avLst/>
              <a:gdLst/>
              <a:ahLst/>
              <a:cxnLst/>
              <a:rect l="l" t="t" r="r" b="b"/>
              <a:pathLst>
                <a:path w="2525" h="2526" extrusionOk="0">
                  <a:moveTo>
                    <a:pt x="0" y="1"/>
                  </a:moveTo>
                  <a:lnTo>
                    <a:pt x="0" y="2525"/>
                  </a:lnTo>
                  <a:cubicBezTo>
                    <a:pt x="95" y="2525"/>
                    <a:pt x="191" y="2478"/>
                    <a:pt x="238" y="2430"/>
                  </a:cubicBezTo>
                  <a:lnTo>
                    <a:pt x="2429" y="239"/>
                  </a:lnTo>
                  <a:cubicBezTo>
                    <a:pt x="2501" y="168"/>
                    <a:pt x="2525" y="96"/>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0"/>
          <p:cNvGrpSpPr/>
          <p:nvPr/>
        </p:nvGrpSpPr>
        <p:grpSpPr>
          <a:xfrm>
            <a:off x="6142648" y="3419851"/>
            <a:ext cx="417348" cy="390929"/>
            <a:chOff x="6142648" y="3419851"/>
            <a:chExt cx="417348" cy="390929"/>
          </a:xfrm>
        </p:grpSpPr>
        <p:sp>
          <p:nvSpPr>
            <p:cNvPr id="4662" name="Google Shape;4662;p70"/>
            <p:cNvSpPr/>
            <p:nvPr/>
          </p:nvSpPr>
          <p:spPr>
            <a:xfrm>
              <a:off x="6215892" y="3595272"/>
              <a:ext cx="24748" cy="23889"/>
            </a:xfrm>
            <a:custGeom>
              <a:avLst/>
              <a:gdLst/>
              <a:ahLst/>
              <a:cxnLst/>
              <a:rect l="l" t="t" r="r" b="b"/>
              <a:pathLst>
                <a:path w="692" h="668" extrusionOk="0">
                  <a:moveTo>
                    <a:pt x="358" y="1"/>
                  </a:moveTo>
                  <a:cubicBezTo>
                    <a:pt x="167" y="1"/>
                    <a:pt x="1" y="144"/>
                    <a:pt x="1" y="334"/>
                  </a:cubicBezTo>
                  <a:cubicBezTo>
                    <a:pt x="1" y="525"/>
                    <a:pt x="167" y="668"/>
                    <a:pt x="358" y="668"/>
                  </a:cubicBezTo>
                  <a:cubicBezTo>
                    <a:pt x="549" y="668"/>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0"/>
            <p:cNvSpPr/>
            <p:nvPr/>
          </p:nvSpPr>
          <p:spPr>
            <a:xfrm>
              <a:off x="6215892" y="3481150"/>
              <a:ext cx="24748" cy="24748"/>
            </a:xfrm>
            <a:custGeom>
              <a:avLst/>
              <a:gdLst/>
              <a:ahLst/>
              <a:cxnLst/>
              <a:rect l="l" t="t" r="r" b="b"/>
              <a:pathLst>
                <a:path w="692" h="692" extrusionOk="0">
                  <a:moveTo>
                    <a:pt x="358" y="1"/>
                  </a:moveTo>
                  <a:cubicBezTo>
                    <a:pt x="167" y="1"/>
                    <a:pt x="1" y="144"/>
                    <a:pt x="1" y="334"/>
                  </a:cubicBezTo>
                  <a:cubicBezTo>
                    <a:pt x="1" y="525"/>
                    <a:pt x="167" y="691"/>
                    <a:pt x="358" y="691"/>
                  </a:cubicBezTo>
                  <a:cubicBezTo>
                    <a:pt x="549" y="691"/>
                    <a:pt x="691" y="525"/>
                    <a:pt x="691" y="334"/>
                  </a:cubicBezTo>
                  <a:cubicBezTo>
                    <a:pt x="691" y="144"/>
                    <a:pt x="549"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0"/>
            <p:cNvSpPr/>
            <p:nvPr/>
          </p:nvSpPr>
          <p:spPr>
            <a:xfrm>
              <a:off x="6339385" y="3538229"/>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0"/>
            <p:cNvSpPr/>
            <p:nvPr/>
          </p:nvSpPr>
          <p:spPr>
            <a:xfrm>
              <a:off x="6462054" y="3595272"/>
              <a:ext cx="24712" cy="23889"/>
            </a:xfrm>
            <a:custGeom>
              <a:avLst/>
              <a:gdLst/>
              <a:ahLst/>
              <a:cxnLst/>
              <a:rect l="l" t="t" r="r" b="b"/>
              <a:pathLst>
                <a:path w="691" h="668" extrusionOk="0">
                  <a:moveTo>
                    <a:pt x="334" y="1"/>
                  </a:moveTo>
                  <a:cubicBezTo>
                    <a:pt x="143" y="1"/>
                    <a:pt x="0" y="144"/>
                    <a:pt x="0" y="334"/>
                  </a:cubicBezTo>
                  <a:cubicBezTo>
                    <a:pt x="0" y="525"/>
                    <a:pt x="143" y="668"/>
                    <a:pt x="334" y="668"/>
                  </a:cubicBezTo>
                  <a:cubicBezTo>
                    <a:pt x="524" y="668"/>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0"/>
            <p:cNvSpPr/>
            <p:nvPr/>
          </p:nvSpPr>
          <p:spPr>
            <a:xfrm>
              <a:off x="6462054" y="3481150"/>
              <a:ext cx="24712" cy="24748"/>
            </a:xfrm>
            <a:custGeom>
              <a:avLst/>
              <a:gdLst/>
              <a:ahLst/>
              <a:cxnLst/>
              <a:rect l="l" t="t" r="r" b="b"/>
              <a:pathLst>
                <a:path w="691" h="692" extrusionOk="0">
                  <a:moveTo>
                    <a:pt x="334" y="1"/>
                  </a:moveTo>
                  <a:cubicBezTo>
                    <a:pt x="143" y="1"/>
                    <a:pt x="0" y="144"/>
                    <a:pt x="0" y="334"/>
                  </a:cubicBezTo>
                  <a:cubicBezTo>
                    <a:pt x="0" y="525"/>
                    <a:pt x="143" y="691"/>
                    <a:pt x="334" y="691"/>
                  </a:cubicBezTo>
                  <a:cubicBezTo>
                    <a:pt x="524" y="691"/>
                    <a:pt x="691" y="525"/>
                    <a:pt x="691" y="334"/>
                  </a:cubicBezTo>
                  <a:cubicBezTo>
                    <a:pt x="691" y="144"/>
                    <a:pt x="524"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0"/>
            <p:cNvSpPr/>
            <p:nvPr/>
          </p:nvSpPr>
          <p:spPr>
            <a:xfrm>
              <a:off x="6142648" y="3419851"/>
              <a:ext cx="417348" cy="260637"/>
            </a:xfrm>
            <a:custGeom>
              <a:avLst/>
              <a:gdLst/>
              <a:ahLst/>
              <a:cxnLst/>
              <a:rect l="l" t="t" r="r" b="b"/>
              <a:pathLst>
                <a:path w="11670" h="7288" extrusionOk="0">
                  <a:moveTo>
                    <a:pt x="9265" y="1024"/>
                  </a:moveTo>
                  <a:cubicBezTo>
                    <a:pt x="9836" y="1024"/>
                    <a:pt x="10289" y="1501"/>
                    <a:pt x="10289" y="2048"/>
                  </a:cubicBezTo>
                  <a:cubicBezTo>
                    <a:pt x="10289" y="2620"/>
                    <a:pt x="9836" y="3072"/>
                    <a:pt x="9265" y="3072"/>
                  </a:cubicBezTo>
                  <a:cubicBezTo>
                    <a:pt x="8979" y="3072"/>
                    <a:pt x="8741" y="2953"/>
                    <a:pt x="8550" y="2786"/>
                  </a:cubicBezTo>
                  <a:lnTo>
                    <a:pt x="6859" y="3596"/>
                  </a:lnTo>
                  <a:cubicBezTo>
                    <a:pt x="6859" y="3620"/>
                    <a:pt x="6859" y="3668"/>
                    <a:pt x="6859" y="3715"/>
                  </a:cubicBezTo>
                  <a:lnTo>
                    <a:pt x="8550" y="4525"/>
                  </a:lnTo>
                  <a:cubicBezTo>
                    <a:pt x="8741" y="4334"/>
                    <a:pt x="8979" y="4215"/>
                    <a:pt x="9265" y="4215"/>
                  </a:cubicBezTo>
                  <a:cubicBezTo>
                    <a:pt x="9836" y="4215"/>
                    <a:pt x="10289" y="4668"/>
                    <a:pt x="10289" y="5239"/>
                  </a:cubicBezTo>
                  <a:cubicBezTo>
                    <a:pt x="10289" y="5811"/>
                    <a:pt x="9836" y="6263"/>
                    <a:pt x="9265" y="6263"/>
                  </a:cubicBezTo>
                  <a:cubicBezTo>
                    <a:pt x="8717" y="6263"/>
                    <a:pt x="8241" y="5811"/>
                    <a:pt x="8241" y="5239"/>
                  </a:cubicBezTo>
                  <a:cubicBezTo>
                    <a:pt x="8241" y="5192"/>
                    <a:pt x="8241" y="5168"/>
                    <a:pt x="8241" y="5120"/>
                  </a:cubicBezTo>
                  <a:lnTo>
                    <a:pt x="6597" y="4334"/>
                  </a:lnTo>
                  <a:cubicBezTo>
                    <a:pt x="6407" y="4549"/>
                    <a:pt x="6145" y="4668"/>
                    <a:pt x="5835" y="4668"/>
                  </a:cubicBezTo>
                  <a:cubicBezTo>
                    <a:pt x="5526" y="4668"/>
                    <a:pt x="5264" y="4549"/>
                    <a:pt x="5073" y="4334"/>
                  </a:cubicBezTo>
                  <a:lnTo>
                    <a:pt x="3430" y="5120"/>
                  </a:lnTo>
                  <a:cubicBezTo>
                    <a:pt x="3430" y="5168"/>
                    <a:pt x="3430" y="5192"/>
                    <a:pt x="3430" y="5239"/>
                  </a:cubicBezTo>
                  <a:cubicBezTo>
                    <a:pt x="3430" y="5811"/>
                    <a:pt x="2954" y="6263"/>
                    <a:pt x="2406" y="6263"/>
                  </a:cubicBezTo>
                  <a:cubicBezTo>
                    <a:pt x="1834" y="6263"/>
                    <a:pt x="1382" y="5811"/>
                    <a:pt x="1382" y="5239"/>
                  </a:cubicBezTo>
                  <a:cubicBezTo>
                    <a:pt x="1382" y="4668"/>
                    <a:pt x="1834" y="4215"/>
                    <a:pt x="2406" y="4215"/>
                  </a:cubicBezTo>
                  <a:cubicBezTo>
                    <a:pt x="2692" y="4215"/>
                    <a:pt x="2930" y="4334"/>
                    <a:pt x="3120" y="4525"/>
                  </a:cubicBezTo>
                  <a:lnTo>
                    <a:pt x="4811" y="3715"/>
                  </a:lnTo>
                  <a:cubicBezTo>
                    <a:pt x="4811" y="3668"/>
                    <a:pt x="4811" y="3620"/>
                    <a:pt x="4811" y="3596"/>
                  </a:cubicBezTo>
                  <a:lnTo>
                    <a:pt x="3120" y="2786"/>
                  </a:lnTo>
                  <a:cubicBezTo>
                    <a:pt x="2930" y="2953"/>
                    <a:pt x="2692" y="3072"/>
                    <a:pt x="2406" y="3072"/>
                  </a:cubicBezTo>
                  <a:cubicBezTo>
                    <a:pt x="1834" y="3072"/>
                    <a:pt x="1382" y="2620"/>
                    <a:pt x="1382" y="2048"/>
                  </a:cubicBezTo>
                  <a:cubicBezTo>
                    <a:pt x="1382" y="1501"/>
                    <a:pt x="1834" y="1024"/>
                    <a:pt x="2406" y="1024"/>
                  </a:cubicBezTo>
                  <a:cubicBezTo>
                    <a:pt x="2954" y="1024"/>
                    <a:pt x="3430" y="1501"/>
                    <a:pt x="3430" y="2048"/>
                  </a:cubicBezTo>
                  <a:cubicBezTo>
                    <a:pt x="3430" y="2096"/>
                    <a:pt x="3430" y="2120"/>
                    <a:pt x="3430" y="2167"/>
                  </a:cubicBezTo>
                  <a:lnTo>
                    <a:pt x="5073" y="2953"/>
                  </a:lnTo>
                  <a:cubicBezTo>
                    <a:pt x="5264" y="2763"/>
                    <a:pt x="5526" y="2620"/>
                    <a:pt x="5835" y="2620"/>
                  </a:cubicBezTo>
                  <a:cubicBezTo>
                    <a:pt x="6145" y="2620"/>
                    <a:pt x="6407" y="2763"/>
                    <a:pt x="6597" y="2953"/>
                  </a:cubicBezTo>
                  <a:lnTo>
                    <a:pt x="8241" y="2167"/>
                  </a:lnTo>
                  <a:cubicBezTo>
                    <a:pt x="8241" y="2120"/>
                    <a:pt x="8241" y="2096"/>
                    <a:pt x="8241" y="2048"/>
                  </a:cubicBezTo>
                  <a:cubicBezTo>
                    <a:pt x="8241" y="1501"/>
                    <a:pt x="8717" y="1024"/>
                    <a:pt x="9265" y="1024"/>
                  </a:cubicBezTo>
                  <a:close/>
                  <a:moveTo>
                    <a:pt x="358" y="0"/>
                  </a:moveTo>
                  <a:cubicBezTo>
                    <a:pt x="167" y="0"/>
                    <a:pt x="1" y="143"/>
                    <a:pt x="1" y="334"/>
                  </a:cubicBezTo>
                  <a:lnTo>
                    <a:pt x="1" y="7287"/>
                  </a:lnTo>
                  <a:lnTo>
                    <a:pt x="11670" y="7287"/>
                  </a:lnTo>
                  <a:lnTo>
                    <a:pt x="11670" y="334"/>
                  </a:lnTo>
                  <a:cubicBezTo>
                    <a:pt x="11670" y="143"/>
                    <a:pt x="11503" y="0"/>
                    <a:pt x="113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0"/>
            <p:cNvSpPr/>
            <p:nvPr/>
          </p:nvSpPr>
          <p:spPr>
            <a:xfrm>
              <a:off x="6142648" y="3705174"/>
              <a:ext cx="416526" cy="105607"/>
            </a:xfrm>
            <a:custGeom>
              <a:avLst/>
              <a:gdLst/>
              <a:ahLst/>
              <a:cxnLst/>
              <a:rect l="l" t="t" r="r" b="b"/>
              <a:pathLst>
                <a:path w="11647" h="2953" extrusionOk="0">
                  <a:moveTo>
                    <a:pt x="1" y="0"/>
                  </a:moveTo>
                  <a:lnTo>
                    <a:pt x="1" y="1024"/>
                  </a:lnTo>
                  <a:cubicBezTo>
                    <a:pt x="1" y="1215"/>
                    <a:pt x="167" y="1357"/>
                    <a:pt x="358" y="1357"/>
                  </a:cubicBezTo>
                  <a:lnTo>
                    <a:pt x="4811" y="1357"/>
                  </a:lnTo>
                  <a:lnTo>
                    <a:pt x="4811" y="2286"/>
                  </a:lnTo>
                  <a:lnTo>
                    <a:pt x="3525" y="2286"/>
                  </a:lnTo>
                  <a:cubicBezTo>
                    <a:pt x="3335" y="2286"/>
                    <a:pt x="3192" y="2429"/>
                    <a:pt x="3192" y="2620"/>
                  </a:cubicBezTo>
                  <a:cubicBezTo>
                    <a:pt x="3192" y="2810"/>
                    <a:pt x="3335" y="2953"/>
                    <a:pt x="3525" y="2953"/>
                  </a:cubicBezTo>
                  <a:lnTo>
                    <a:pt x="8145" y="2953"/>
                  </a:lnTo>
                  <a:cubicBezTo>
                    <a:pt x="8336" y="2953"/>
                    <a:pt x="8479" y="2810"/>
                    <a:pt x="8479" y="2620"/>
                  </a:cubicBezTo>
                  <a:cubicBezTo>
                    <a:pt x="8479" y="2429"/>
                    <a:pt x="8336" y="2286"/>
                    <a:pt x="8145" y="2286"/>
                  </a:cubicBezTo>
                  <a:lnTo>
                    <a:pt x="6859" y="2286"/>
                  </a:lnTo>
                  <a:lnTo>
                    <a:pt x="6859" y="1357"/>
                  </a:lnTo>
                  <a:lnTo>
                    <a:pt x="11313" y="1357"/>
                  </a:lnTo>
                  <a:cubicBezTo>
                    <a:pt x="11503" y="1357"/>
                    <a:pt x="11646" y="1215"/>
                    <a:pt x="11646" y="1024"/>
                  </a:cubicBezTo>
                  <a:lnTo>
                    <a:pt x="116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70"/>
          <p:cNvGrpSpPr/>
          <p:nvPr/>
        </p:nvGrpSpPr>
        <p:grpSpPr>
          <a:xfrm>
            <a:off x="5440856" y="3407083"/>
            <a:ext cx="416490" cy="416494"/>
            <a:chOff x="5440856" y="3407083"/>
            <a:chExt cx="416490" cy="416494"/>
          </a:xfrm>
        </p:grpSpPr>
        <p:sp>
          <p:nvSpPr>
            <p:cNvPr id="4670" name="Google Shape;4670;p70"/>
            <p:cNvSpPr/>
            <p:nvPr/>
          </p:nvSpPr>
          <p:spPr>
            <a:xfrm>
              <a:off x="5581408" y="3516091"/>
              <a:ext cx="145661" cy="40912"/>
            </a:xfrm>
            <a:custGeom>
              <a:avLst/>
              <a:gdLst/>
              <a:ahLst/>
              <a:cxnLst/>
              <a:rect l="l" t="t" r="r" b="b"/>
              <a:pathLst>
                <a:path w="4073" h="1144" extrusionOk="0">
                  <a:moveTo>
                    <a:pt x="452" y="0"/>
                  </a:moveTo>
                  <a:cubicBezTo>
                    <a:pt x="286" y="0"/>
                    <a:pt x="143" y="48"/>
                    <a:pt x="0" y="95"/>
                  </a:cubicBezTo>
                  <a:cubicBezTo>
                    <a:pt x="381" y="548"/>
                    <a:pt x="262" y="381"/>
                    <a:pt x="595" y="786"/>
                  </a:cubicBezTo>
                  <a:cubicBezTo>
                    <a:pt x="786" y="1024"/>
                    <a:pt x="1095" y="1143"/>
                    <a:pt x="1405" y="1143"/>
                  </a:cubicBezTo>
                  <a:lnTo>
                    <a:pt x="2691" y="1143"/>
                  </a:lnTo>
                  <a:cubicBezTo>
                    <a:pt x="3001" y="1143"/>
                    <a:pt x="3310" y="1024"/>
                    <a:pt x="3501" y="786"/>
                  </a:cubicBezTo>
                  <a:cubicBezTo>
                    <a:pt x="3834" y="405"/>
                    <a:pt x="3715" y="548"/>
                    <a:pt x="4072" y="119"/>
                  </a:cubicBezTo>
                  <a:cubicBezTo>
                    <a:pt x="3929" y="48"/>
                    <a:pt x="3763" y="0"/>
                    <a:pt x="3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0"/>
            <p:cNvSpPr/>
            <p:nvPr/>
          </p:nvSpPr>
          <p:spPr>
            <a:xfrm>
              <a:off x="5554978" y="3534831"/>
              <a:ext cx="196765" cy="288746"/>
            </a:xfrm>
            <a:custGeom>
              <a:avLst/>
              <a:gdLst/>
              <a:ahLst/>
              <a:cxnLst/>
              <a:rect l="l" t="t" r="r" b="b"/>
              <a:pathLst>
                <a:path w="5502" h="8074" extrusionOk="0">
                  <a:moveTo>
                    <a:pt x="2739" y="2215"/>
                  </a:moveTo>
                  <a:cubicBezTo>
                    <a:pt x="2930" y="2215"/>
                    <a:pt x="3097" y="2382"/>
                    <a:pt x="3097" y="2548"/>
                  </a:cubicBezTo>
                  <a:lnTo>
                    <a:pt x="3097" y="4120"/>
                  </a:lnTo>
                  <a:lnTo>
                    <a:pt x="3454" y="3763"/>
                  </a:lnTo>
                  <a:cubicBezTo>
                    <a:pt x="3525" y="3691"/>
                    <a:pt x="3615" y="3656"/>
                    <a:pt x="3704" y="3656"/>
                  </a:cubicBezTo>
                  <a:cubicBezTo>
                    <a:pt x="3793" y="3656"/>
                    <a:pt x="3883" y="3691"/>
                    <a:pt x="3954" y="3763"/>
                  </a:cubicBezTo>
                  <a:cubicBezTo>
                    <a:pt x="4073" y="3882"/>
                    <a:pt x="4073" y="4096"/>
                    <a:pt x="3954" y="4239"/>
                  </a:cubicBezTo>
                  <a:lnTo>
                    <a:pt x="3001" y="5192"/>
                  </a:lnTo>
                  <a:cubicBezTo>
                    <a:pt x="2930" y="5251"/>
                    <a:pt x="2841" y="5281"/>
                    <a:pt x="2751" y="5281"/>
                  </a:cubicBezTo>
                  <a:cubicBezTo>
                    <a:pt x="2662" y="5281"/>
                    <a:pt x="2573" y="5251"/>
                    <a:pt x="2501" y="5192"/>
                  </a:cubicBezTo>
                  <a:lnTo>
                    <a:pt x="1549" y="4239"/>
                  </a:lnTo>
                  <a:cubicBezTo>
                    <a:pt x="1430" y="4096"/>
                    <a:pt x="1430" y="3882"/>
                    <a:pt x="1549" y="3763"/>
                  </a:cubicBezTo>
                  <a:cubicBezTo>
                    <a:pt x="1620" y="3691"/>
                    <a:pt x="1709" y="3656"/>
                    <a:pt x="1799" y="3656"/>
                  </a:cubicBezTo>
                  <a:cubicBezTo>
                    <a:pt x="1888" y="3656"/>
                    <a:pt x="1977" y="3691"/>
                    <a:pt x="2049" y="3763"/>
                  </a:cubicBezTo>
                  <a:lnTo>
                    <a:pt x="2406" y="4120"/>
                  </a:lnTo>
                  <a:lnTo>
                    <a:pt x="2406" y="2548"/>
                  </a:lnTo>
                  <a:cubicBezTo>
                    <a:pt x="2406" y="2382"/>
                    <a:pt x="2573" y="2215"/>
                    <a:pt x="2739" y="2215"/>
                  </a:cubicBezTo>
                  <a:close/>
                  <a:moveTo>
                    <a:pt x="3906" y="6025"/>
                  </a:moveTo>
                  <a:cubicBezTo>
                    <a:pt x="4097" y="6025"/>
                    <a:pt x="4240" y="6168"/>
                    <a:pt x="4240" y="6359"/>
                  </a:cubicBezTo>
                  <a:cubicBezTo>
                    <a:pt x="4240" y="6549"/>
                    <a:pt x="4097" y="6716"/>
                    <a:pt x="3906" y="6716"/>
                  </a:cubicBezTo>
                  <a:lnTo>
                    <a:pt x="1596" y="6716"/>
                  </a:lnTo>
                  <a:cubicBezTo>
                    <a:pt x="1406" y="6716"/>
                    <a:pt x="1263" y="6549"/>
                    <a:pt x="1263" y="6359"/>
                  </a:cubicBezTo>
                  <a:cubicBezTo>
                    <a:pt x="1263" y="6168"/>
                    <a:pt x="1406" y="6025"/>
                    <a:pt x="1596" y="6025"/>
                  </a:cubicBezTo>
                  <a:close/>
                  <a:moveTo>
                    <a:pt x="215" y="0"/>
                  </a:moveTo>
                  <a:cubicBezTo>
                    <a:pt x="96" y="191"/>
                    <a:pt x="1" y="405"/>
                    <a:pt x="1" y="667"/>
                  </a:cubicBezTo>
                  <a:lnTo>
                    <a:pt x="1" y="6621"/>
                  </a:lnTo>
                  <a:cubicBezTo>
                    <a:pt x="1" y="7430"/>
                    <a:pt x="668" y="8073"/>
                    <a:pt x="1477" y="8073"/>
                  </a:cubicBezTo>
                  <a:lnTo>
                    <a:pt x="4025" y="8073"/>
                  </a:lnTo>
                  <a:cubicBezTo>
                    <a:pt x="4835" y="8073"/>
                    <a:pt x="5502" y="7430"/>
                    <a:pt x="5502" y="6621"/>
                  </a:cubicBezTo>
                  <a:lnTo>
                    <a:pt x="5502" y="667"/>
                  </a:lnTo>
                  <a:cubicBezTo>
                    <a:pt x="5502" y="429"/>
                    <a:pt x="5430" y="238"/>
                    <a:pt x="5311" y="48"/>
                  </a:cubicBezTo>
                  <a:cubicBezTo>
                    <a:pt x="5002" y="429"/>
                    <a:pt x="5121" y="262"/>
                    <a:pt x="4764" y="691"/>
                  </a:cubicBezTo>
                  <a:cubicBezTo>
                    <a:pt x="4430" y="1096"/>
                    <a:pt x="3930" y="1310"/>
                    <a:pt x="3430" y="1310"/>
                  </a:cubicBezTo>
                  <a:lnTo>
                    <a:pt x="2144" y="1310"/>
                  </a:lnTo>
                  <a:cubicBezTo>
                    <a:pt x="1596" y="1310"/>
                    <a:pt x="1072" y="1024"/>
                    <a:pt x="810" y="691"/>
                  </a:cubicBezTo>
                  <a:cubicBezTo>
                    <a:pt x="429" y="262"/>
                    <a:pt x="572" y="429"/>
                    <a:pt x="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0"/>
            <p:cNvSpPr/>
            <p:nvPr/>
          </p:nvSpPr>
          <p:spPr>
            <a:xfrm>
              <a:off x="5440856" y="3407083"/>
              <a:ext cx="416490" cy="241898"/>
            </a:xfrm>
            <a:custGeom>
              <a:avLst/>
              <a:gdLst/>
              <a:ahLst/>
              <a:cxnLst/>
              <a:rect l="l" t="t" r="r" b="b"/>
              <a:pathLst>
                <a:path w="11646" h="6764" extrusionOk="0">
                  <a:moveTo>
                    <a:pt x="5811" y="0"/>
                  </a:moveTo>
                  <a:cubicBezTo>
                    <a:pt x="5526" y="0"/>
                    <a:pt x="5240" y="48"/>
                    <a:pt x="4954" y="143"/>
                  </a:cubicBezTo>
                  <a:cubicBezTo>
                    <a:pt x="4359" y="381"/>
                    <a:pt x="3859" y="857"/>
                    <a:pt x="3597" y="1453"/>
                  </a:cubicBezTo>
                  <a:cubicBezTo>
                    <a:pt x="3382" y="1357"/>
                    <a:pt x="3144" y="1286"/>
                    <a:pt x="2906" y="1286"/>
                  </a:cubicBezTo>
                  <a:cubicBezTo>
                    <a:pt x="2477" y="1286"/>
                    <a:pt x="2120" y="1453"/>
                    <a:pt x="1834" y="1691"/>
                  </a:cubicBezTo>
                  <a:cubicBezTo>
                    <a:pt x="1691" y="1810"/>
                    <a:pt x="1572" y="1977"/>
                    <a:pt x="1477" y="2143"/>
                  </a:cubicBezTo>
                  <a:cubicBezTo>
                    <a:pt x="1334" y="2405"/>
                    <a:pt x="1263" y="2691"/>
                    <a:pt x="1287" y="3024"/>
                  </a:cubicBezTo>
                  <a:cubicBezTo>
                    <a:pt x="596" y="3263"/>
                    <a:pt x="96" y="3858"/>
                    <a:pt x="1" y="4620"/>
                  </a:cubicBezTo>
                  <a:cubicBezTo>
                    <a:pt x="1" y="4691"/>
                    <a:pt x="1" y="4763"/>
                    <a:pt x="1" y="4834"/>
                  </a:cubicBezTo>
                  <a:cubicBezTo>
                    <a:pt x="1" y="5906"/>
                    <a:pt x="858" y="6763"/>
                    <a:pt x="1906" y="6763"/>
                  </a:cubicBezTo>
                  <a:lnTo>
                    <a:pt x="2525" y="6763"/>
                  </a:lnTo>
                  <a:lnTo>
                    <a:pt x="2525" y="4239"/>
                  </a:lnTo>
                  <a:cubicBezTo>
                    <a:pt x="2525" y="3215"/>
                    <a:pt x="3358" y="2381"/>
                    <a:pt x="4382" y="2381"/>
                  </a:cubicBezTo>
                  <a:lnTo>
                    <a:pt x="7502" y="2381"/>
                  </a:lnTo>
                  <a:cubicBezTo>
                    <a:pt x="8526" y="2381"/>
                    <a:pt x="9360" y="3215"/>
                    <a:pt x="9360" y="4239"/>
                  </a:cubicBezTo>
                  <a:lnTo>
                    <a:pt x="9360" y="6763"/>
                  </a:lnTo>
                  <a:lnTo>
                    <a:pt x="9717" y="6763"/>
                  </a:lnTo>
                  <a:cubicBezTo>
                    <a:pt x="10241" y="6763"/>
                    <a:pt x="10717" y="6549"/>
                    <a:pt x="11051" y="6216"/>
                  </a:cubicBezTo>
                  <a:cubicBezTo>
                    <a:pt x="11408" y="5858"/>
                    <a:pt x="11646" y="5382"/>
                    <a:pt x="11646" y="4834"/>
                  </a:cubicBezTo>
                  <a:cubicBezTo>
                    <a:pt x="11646" y="4763"/>
                    <a:pt x="11622" y="4691"/>
                    <a:pt x="11622" y="4620"/>
                  </a:cubicBezTo>
                  <a:cubicBezTo>
                    <a:pt x="11527" y="3882"/>
                    <a:pt x="11027" y="3263"/>
                    <a:pt x="10336" y="3024"/>
                  </a:cubicBezTo>
                  <a:cubicBezTo>
                    <a:pt x="10360" y="2691"/>
                    <a:pt x="10288" y="2405"/>
                    <a:pt x="10146" y="2143"/>
                  </a:cubicBezTo>
                  <a:cubicBezTo>
                    <a:pt x="9884" y="1643"/>
                    <a:pt x="9336" y="1286"/>
                    <a:pt x="8717" y="1286"/>
                  </a:cubicBezTo>
                  <a:cubicBezTo>
                    <a:pt x="8598" y="1286"/>
                    <a:pt x="8479" y="1310"/>
                    <a:pt x="8359" y="1334"/>
                  </a:cubicBezTo>
                  <a:cubicBezTo>
                    <a:pt x="8240" y="1357"/>
                    <a:pt x="8121" y="1405"/>
                    <a:pt x="8026" y="1453"/>
                  </a:cubicBezTo>
                  <a:cubicBezTo>
                    <a:pt x="7931" y="1262"/>
                    <a:pt x="7836" y="1072"/>
                    <a:pt x="7693" y="905"/>
                  </a:cubicBezTo>
                  <a:cubicBezTo>
                    <a:pt x="7264" y="357"/>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70"/>
          <p:cNvGrpSpPr/>
          <p:nvPr/>
        </p:nvGrpSpPr>
        <p:grpSpPr>
          <a:xfrm>
            <a:off x="4733950" y="3407083"/>
            <a:ext cx="392672" cy="416490"/>
            <a:chOff x="4733950" y="3407083"/>
            <a:chExt cx="392672" cy="416490"/>
          </a:xfrm>
        </p:grpSpPr>
        <p:sp>
          <p:nvSpPr>
            <p:cNvPr id="4674" name="Google Shape;4674;p70"/>
            <p:cNvSpPr/>
            <p:nvPr/>
          </p:nvSpPr>
          <p:spPr>
            <a:xfrm>
              <a:off x="4836162" y="3653209"/>
              <a:ext cx="41771" cy="46026"/>
            </a:xfrm>
            <a:custGeom>
              <a:avLst/>
              <a:gdLst/>
              <a:ahLst/>
              <a:cxnLst/>
              <a:rect l="l" t="t" r="r" b="b"/>
              <a:pathLst>
                <a:path w="1168" h="1287" extrusionOk="0">
                  <a:moveTo>
                    <a:pt x="72" y="0"/>
                  </a:moveTo>
                  <a:cubicBezTo>
                    <a:pt x="24" y="215"/>
                    <a:pt x="0" y="429"/>
                    <a:pt x="0" y="643"/>
                  </a:cubicBezTo>
                  <a:cubicBezTo>
                    <a:pt x="0" y="881"/>
                    <a:pt x="24" y="1096"/>
                    <a:pt x="72" y="1286"/>
                  </a:cubicBezTo>
                  <a:lnTo>
                    <a:pt x="1167" y="1286"/>
                  </a:lnTo>
                  <a:cubicBezTo>
                    <a:pt x="1143" y="1072"/>
                    <a:pt x="1143" y="858"/>
                    <a:pt x="1143" y="643"/>
                  </a:cubicBezTo>
                  <a:cubicBezTo>
                    <a:pt x="1143" y="429"/>
                    <a:pt x="1143" y="215"/>
                    <a:pt x="11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0"/>
            <p:cNvSpPr/>
            <p:nvPr/>
          </p:nvSpPr>
          <p:spPr>
            <a:xfrm>
              <a:off x="4848930" y="3723878"/>
              <a:ext cx="43487" cy="39231"/>
            </a:xfrm>
            <a:custGeom>
              <a:avLst/>
              <a:gdLst/>
              <a:ahLst/>
              <a:cxnLst/>
              <a:rect l="l" t="t" r="r" b="b"/>
              <a:pathLst>
                <a:path w="1216" h="1097" extrusionOk="0">
                  <a:moveTo>
                    <a:pt x="1" y="1"/>
                  </a:moveTo>
                  <a:cubicBezTo>
                    <a:pt x="286" y="477"/>
                    <a:pt x="715" y="858"/>
                    <a:pt x="1215" y="1096"/>
                  </a:cubicBezTo>
                  <a:cubicBezTo>
                    <a:pt x="1072" y="787"/>
                    <a:pt x="977" y="406"/>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848930" y="3589335"/>
              <a:ext cx="43487" cy="39196"/>
            </a:xfrm>
            <a:custGeom>
              <a:avLst/>
              <a:gdLst/>
              <a:ahLst/>
              <a:cxnLst/>
              <a:rect l="l" t="t" r="r" b="b"/>
              <a:pathLst>
                <a:path w="1216" h="1096" extrusionOk="0">
                  <a:moveTo>
                    <a:pt x="1215" y="0"/>
                  </a:moveTo>
                  <a:lnTo>
                    <a:pt x="1215" y="0"/>
                  </a:lnTo>
                  <a:cubicBezTo>
                    <a:pt x="715" y="238"/>
                    <a:pt x="286" y="619"/>
                    <a:pt x="1" y="1096"/>
                  </a:cubicBezTo>
                  <a:lnTo>
                    <a:pt x="905" y="1096"/>
                  </a:lnTo>
                  <a:cubicBezTo>
                    <a:pt x="977" y="691"/>
                    <a:pt x="1072" y="334"/>
                    <a:pt x="12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0"/>
            <p:cNvSpPr/>
            <p:nvPr/>
          </p:nvSpPr>
          <p:spPr>
            <a:xfrm>
              <a:off x="4906009" y="3723878"/>
              <a:ext cx="47707" cy="46885"/>
            </a:xfrm>
            <a:custGeom>
              <a:avLst/>
              <a:gdLst/>
              <a:ahLst/>
              <a:cxnLst/>
              <a:rect l="l" t="t" r="r" b="b"/>
              <a:pathLst>
                <a:path w="1334" h="1311" extrusionOk="0">
                  <a:moveTo>
                    <a:pt x="0" y="1"/>
                  </a:moveTo>
                  <a:cubicBezTo>
                    <a:pt x="48" y="239"/>
                    <a:pt x="119" y="453"/>
                    <a:pt x="191" y="644"/>
                  </a:cubicBezTo>
                  <a:cubicBezTo>
                    <a:pt x="357" y="1096"/>
                    <a:pt x="548" y="1311"/>
                    <a:pt x="667" y="1311"/>
                  </a:cubicBezTo>
                  <a:cubicBezTo>
                    <a:pt x="786" y="1311"/>
                    <a:pt x="1000" y="1096"/>
                    <a:pt x="1167" y="644"/>
                  </a:cubicBezTo>
                  <a:cubicBezTo>
                    <a:pt x="1238" y="453"/>
                    <a:pt x="1286" y="239"/>
                    <a:pt x="1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0"/>
            <p:cNvSpPr/>
            <p:nvPr/>
          </p:nvSpPr>
          <p:spPr>
            <a:xfrm>
              <a:off x="4906009" y="3581646"/>
              <a:ext cx="47707" cy="46885"/>
            </a:xfrm>
            <a:custGeom>
              <a:avLst/>
              <a:gdLst/>
              <a:ahLst/>
              <a:cxnLst/>
              <a:rect l="l" t="t" r="r" b="b"/>
              <a:pathLst>
                <a:path w="1334" h="1311" extrusionOk="0">
                  <a:moveTo>
                    <a:pt x="667" y="1"/>
                  </a:moveTo>
                  <a:cubicBezTo>
                    <a:pt x="548" y="1"/>
                    <a:pt x="357" y="215"/>
                    <a:pt x="191" y="668"/>
                  </a:cubicBezTo>
                  <a:cubicBezTo>
                    <a:pt x="119" y="858"/>
                    <a:pt x="48" y="1073"/>
                    <a:pt x="0" y="1311"/>
                  </a:cubicBezTo>
                  <a:lnTo>
                    <a:pt x="1334" y="1311"/>
                  </a:lnTo>
                  <a:cubicBezTo>
                    <a:pt x="1286" y="1073"/>
                    <a:pt x="1238" y="858"/>
                    <a:pt x="1167" y="668"/>
                  </a:cubicBezTo>
                  <a:cubicBezTo>
                    <a:pt x="1000" y="215"/>
                    <a:pt x="786" y="1"/>
                    <a:pt x="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901753" y="3653209"/>
              <a:ext cx="57077" cy="46026"/>
            </a:xfrm>
            <a:custGeom>
              <a:avLst/>
              <a:gdLst/>
              <a:ahLst/>
              <a:cxnLst/>
              <a:rect l="l" t="t" r="r" b="b"/>
              <a:pathLst>
                <a:path w="1596" h="1287" extrusionOk="0">
                  <a:moveTo>
                    <a:pt x="24" y="0"/>
                  </a:moveTo>
                  <a:cubicBezTo>
                    <a:pt x="0" y="215"/>
                    <a:pt x="0" y="429"/>
                    <a:pt x="0" y="643"/>
                  </a:cubicBezTo>
                  <a:cubicBezTo>
                    <a:pt x="0" y="858"/>
                    <a:pt x="0" y="1096"/>
                    <a:pt x="24" y="1286"/>
                  </a:cubicBezTo>
                  <a:lnTo>
                    <a:pt x="1572" y="1286"/>
                  </a:lnTo>
                  <a:cubicBezTo>
                    <a:pt x="1572" y="1096"/>
                    <a:pt x="1596" y="858"/>
                    <a:pt x="1596" y="643"/>
                  </a:cubicBezTo>
                  <a:cubicBezTo>
                    <a:pt x="1596" y="429"/>
                    <a:pt x="1572" y="215"/>
                    <a:pt x="1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0"/>
            <p:cNvSpPr/>
            <p:nvPr/>
          </p:nvSpPr>
          <p:spPr>
            <a:xfrm>
              <a:off x="4967308" y="3723878"/>
              <a:ext cx="44346" cy="39231"/>
            </a:xfrm>
            <a:custGeom>
              <a:avLst/>
              <a:gdLst/>
              <a:ahLst/>
              <a:cxnLst/>
              <a:rect l="l" t="t" r="r" b="b"/>
              <a:pathLst>
                <a:path w="1240" h="1097" extrusionOk="0">
                  <a:moveTo>
                    <a:pt x="334" y="1"/>
                  </a:moveTo>
                  <a:cubicBezTo>
                    <a:pt x="263" y="406"/>
                    <a:pt x="144" y="787"/>
                    <a:pt x="1" y="1096"/>
                  </a:cubicBezTo>
                  <a:cubicBezTo>
                    <a:pt x="525" y="858"/>
                    <a:pt x="953" y="477"/>
                    <a:pt x="1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0"/>
            <p:cNvSpPr/>
            <p:nvPr/>
          </p:nvSpPr>
          <p:spPr>
            <a:xfrm>
              <a:off x="4967308" y="3589335"/>
              <a:ext cx="44346" cy="39196"/>
            </a:xfrm>
            <a:custGeom>
              <a:avLst/>
              <a:gdLst/>
              <a:ahLst/>
              <a:cxnLst/>
              <a:rect l="l" t="t" r="r" b="b"/>
              <a:pathLst>
                <a:path w="1240" h="1096" extrusionOk="0">
                  <a:moveTo>
                    <a:pt x="1" y="0"/>
                  </a:moveTo>
                  <a:cubicBezTo>
                    <a:pt x="144" y="334"/>
                    <a:pt x="263" y="691"/>
                    <a:pt x="334" y="1096"/>
                  </a:cubicBezTo>
                  <a:lnTo>
                    <a:pt x="1239" y="1096"/>
                  </a:lnTo>
                  <a:cubicBezTo>
                    <a:pt x="953" y="619"/>
                    <a:pt x="525" y="23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981792" y="3653209"/>
              <a:ext cx="42629" cy="46026"/>
            </a:xfrm>
            <a:custGeom>
              <a:avLst/>
              <a:gdLst/>
              <a:ahLst/>
              <a:cxnLst/>
              <a:rect l="l" t="t" r="r" b="b"/>
              <a:pathLst>
                <a:path w="1192" h="1287" extrusionOk="0">
                  <a:moveTo>
                    <a:pt x="1" y="0"/>
                  </a:moveTo>
                  <a:cubicBezTo>
                    <a:pt x="24" y="215"/>
                    <a:pt x="24" y="429"/>
                    <a:pt x="24" y="643"/>
                  </a:cubicBezTo>
                  <a:cubicBezTo>
                    <a:pt x="24" y="858"/>
                    <a:pt x="24" y="1072"/>
                    <a:pt x="1" y="1286"/>
                  </a:cubicBezTo>
                  <a:lnTo>
                    <a:pt x="1120" y="1286"/>
                  </a:lnTo>
                  <a:cubicBezTo>
                    <a:pt x="1168" y="1096"/>
                    <a:pt x="1191" y="881"/>
                    <a:pt x="1191" y="643"/>
                  </a:cubicBezTo>
                  <a:cubicBezTo>
                    <a:pt x="1191" y="429"/>
                    <a:pt x="1168" y="215"/>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0"/>
            <p:cNvSpPr/>
            <p:nvPr/>
          </p:nvSpPr>
          <p:spPr>
            <a:xfrm>
              <a:off x="4733950" y="3407083"/>
              <a:ext cx="392672" cy="416490"/>
            </a:xfrm>
            <a:custGeom>
              <a:avLst/>
              <a:gdLst/>
              <a:ahLst/>
              <a:cxnLst/>
              <a:rect l="l" t="t" r="r" b="b"/>
              <a:pathLst>
                <a:path w="10980" h="11646" extrusionOk="0">
                  <a:moveTo>
                    <a:pt x="1382" y="1024"/>
                  </a:moveTo>
                  <a:cubicBezTo>
                    <a:pt x="1572" y="1024"/>
                    <a:pt x="1715" y="1167"/>
                    <a:pt x="1715" y="1357"/>
                  </a:cubicBezTo>
                  <a:cubicBezTo>
                    <a:pt x="1715" y="1548"/>
                    <a:pt x="1572" y="1715"/>
                    <a:pt x="1382" y="1715"/>
                  </a:cubicBezTo>
                  <a:cubicBezTo>
                    <a:pt x="1191" y="1715"/>
                    <a:pt x="1025" y="1548"/>
                    <a:pt x="1025" y="1357"/>
                  </a:cubicBezTo>
                  <a:cubicBezTo>
                    <a:pt x="1025" y="1167"/>
                    <a:pt x="1191" y="1024"/>
                    <a:pt x="1382" y="1024"/>
                  </a:cubicBezTo>
                  <a:close/>
                  <a:moveTo>
                    <a:pt x="2739" y="1024"/>
                  </a:moveTo>
                  <a:cubicBezTo>
                    <a:pt x="2930" y="1024"/>
                    <a:pt x="3073" y="1167"/>
                    <a:pt x="3073" y="1357"/>
                  </a:cubicBezTo>
                  <a:cubicBezTo>
                    <a:pt x="3073" y="1548"/>
                    <a:pt x="2930" y="1715"/>
                    <a:pt x="2739" y="1715"/>
                  </a:cubicBezTo>
                  <a:cubicBezTo>
                    <a:pt x="2549" y="1715"/>
                    <a:pt x="2406" y="1548"/>
                    <a:pt x="2406" y="1357"/>
                  </a:cubicBezTo>
                  <a:cubicBezTo>
                    <a:pt x="2406" y="1167"/>
                    <a:pt x="2549" y="1024"/>
                    <a:pt x="2739" y="1024"/>
                  </a:cubicBezTo>
                  <a:close/>
                  <a:moveTo>
                    <a:pt x="4097" y="1024"/>
                  </a:moveTo>
                  <a:cubicBezTo>
                    <a:pt x="4287" y="1024"/>
                    <a:pt x="4454" y="1167"/>
                    <a:pt x="4454" y="1357"/>
                  </a:cubicBezTo>
                  <a:cubicBezTo>
                    <a:pt x="4454" y="1548"/>
                    <a:pt x="4287" y="1715"/>
                    <a:pt x="4097" y="1715"/>
                  </a:cubicBezTo>
                  <a:cubicBezTo>
                    <a:pt x="3906" y="1715"/>
                    <a:pt x="3763" y="1548"/>
                    <a:pt x="3763" y="1357"/>
                  </a:cubicBezTo>
                  <a:cubicBezTo>
                    <a:pt x="3763" y="1167"/>
                    <a:pt x="3906" y="1024"/>
                    <a:pt x="4097" y="1024"/>
                  </a:cubicBezTo>
                  <a:close/>
                  <a:moveTo>
                    <a:pt x="334" y="0"/>
                  </a:moveTo>
                  <a:cubicBezTo>
                    <a:pt x="143" y="0"/>
                    <a:pt x="1" y="143"/>
                    <a:pt x="1" y="333"/>
                  </a:cubicBezTo>
                  <a:lnTo>
                    <a:pt x="1" y="2739"/>
                  </a:lnTo>
                  <a:lnTo>
                    <a:pt x="4335" y="2739"/>
                  </a:lnTo>
                  <a:cubicBezTo>
                    <a:pt x="4549" y="2739"/>
                    <a:pt x="4787" y="2643"/>
                    <a:pt x="4954" y="2501"/>
                  </a:cubicBezTo>
                  <a:lnTo>
                    <a:pt x="5406" y="2143"/>
                  </a:lnTo>
                  <a:cubicBezTo>
                    <a:pt x="5668" y="1929"/>
                    <a:pt x="6002" y="1810"/>
                    <a:pt x="6359" y="1810"/>
                  </a:cubicBezTo>
                  <a:lnTo>
                    <a:pt x="10979" y="1810"/>
                  </a:lnTo>
                  <a:lnTo>
                    <a:pt x="10979" y="333"/>
                  </a:lnTo>
                  <a:cubicBezTo>
                    <a:pt x="10979" y="143"/>
                    <a:pt x="10812" y="0"/>
                    <a:pt x="10646" y="0"/>
                  </a:cubicBezTo>
                  <a:close/>
                  <a:moveTo>
                    <a:pt x="5478" y="4215"/>
                  </a:moveTo>
                  <a:cubicBezTo>
                    <a:pt x="7312" y="4215"/>
                    <a:pt x="8812" y="5692"/>
                    <a:pt x="8812" y="7525"/>
                  </a:cubicBezTo>
                  <a:cubicBezTo>
                    <a:pt x="8812" y="9359"/>
                    <a:pt x="7312" y="10836"/>
                    <a:pt x="5478" y="10859"/>
                  </a:cubicBezTo>
                  <a:cubicBezTo>
                    <a:pt x="3644" y="10836"/>
                    <a:pt x="2168" y="9359"/>
                    <a:pt x="2168" y="7525"/>
                  </a:cubicBezTo>
                  <a:cubicBezTo>
                    <a:pt x="2168" y="5692"/>
                    <a:pt x="3644" y="4215"/>
                    <a:pt x="5478" y="4215"/>
                  </a:cubicBezTo>
                  <a:close/>
                  <a:moveTo>
                    <a:pt x="6359" y="2501"/>
                  </a:moveTo>
                  <a:cubicBezTo>
                    <a:pt x="6169" y="2501"/>
                    <a:pt x="5978" y="2572"/>
                    <a:pt x="5835" y="2691"/>
                  </a:cubicBezTo>
                  <a:lnTo>
                    <a:pt x="5383" y="3048"/>
                  </a:lnTo>
                  <a:cubicBezTo>
                    <a:pt x="5097" y="3286"/>
                    <a:pt x="4716" y="3405"/>
                    <a:pt x="4335" y="3405"/>
                  </a:cubicBezTo>
                  <a:lnTo>
                    <a:pt x="1" y="3405"/>
                  </a:lnTo>
                  <a:lnTo>
                    <a:pt x="1" y="11312"/>
                  </a:lnTo>
                  <a:cubicBezTo>
                    <a:pt x="1" y="11502"/>
                    <a:pt x="143" y="11645"/>
                    <a:pt x="334" y="11645"/>
                  </a:cubicBezTo>
                  <a:lnTo>
                    <a:pt x="10646" y="11645"/>
                  </a:lnTo>
                  <a:cubicBezTo>
                    <a:pt x="10812" y="11645"/>
                    <a:pt x="10979" y="11502"/>
                    <a:pt x="10979" y="11312"/>
                  </a:cubicBezTo>
                  <a:lnTo>
                    <a:pt x="10979" y="250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70"/>
          <p:cNvGrpSpPr/>
          <p:nvPr/>
        </p:nvGrpSpPr>
        <p:grpSpPr>
          <a:xfrm>
            <a:off x="7547949" y="2761477"/>
            <a:ext cx="417348" cy="366254"/>
            <a:chOff x="7547949" y="2761477"/>
            <a:chExt cx="417348" cy="366254"/>
          </a:xfrm>
        </p:grpSpPr>
        <p:sp>
          <p:nvSpPr>
            <p:cNvPr id="4685" name="Google Shape;4685;p70"/>
            <p:cNvSpPr/>
            <p:nvPr/>
          </p:nvSpPr>
          <p:spPr>
            <a:xfrm>
              <a:off x="7744686" y="2908824"/>
              <a:ext cx="23889" cy="23889"/>
            </a:xfrm>
            <a:custGeom>
              <a:avLst/>
              <a:gdLst/>
              <a:ahLst/>
              <a:cxnLst/>
              <a:rect l="l" t="t" r="r" b="b"/>
              <a:pathLst>
                <a:path w="668" h="668" extrusionOk="0">
                  <a:moveTo>
                    <a:pt x="334" y="1"/>
                  </a:moveTo>
                  <a:cubicBezTo>
                    <a:pt x="144" y="1"/>
                    <a:pt x="1" y="143"/>
                    <a:pt x="1" y="334"/>
                  </a:cubicBezTo>
                  <a:cubicBezTo>
                    <a:pt x="1" y="525"/>
                    <a:pt x="144" y="667"/>
                    <a:pt x="334" y="667"/>
                  </a:cubicBezTo>
                  <a:cubicBezTo>
                    <a:pt x="525" y="667"/>
                    <a:pt x="668" y="525"/>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0"/>
            <p:cNvSpPr/>
            <p:nvPr/>
          </p:nvSpPr>
          <p:spPr>
            <a:xfrm>
              <a:off x="7669761" y="3070654"/>
              <a:ext cx="173770" cy="57077"/>
            </a:xfrm>
            <a:custGeom>
              <a:avLst/>
              <a:gdLst/>
              <a:ahLst/>
              <a:cxnLst/>
              <a:rect l="l" t="t" r="r" b="b"/>
              <a:pathLst>
                <a:path w="4859" h="1596" extrusionOk="0">
                  <a:moveTo>
                    <a:pt x="1405" y="0"/>
                  </a:moveTo>
                  <a:lnTo>
                    <a:pt x="1405" y="905"/>
                  </a:lnTo>
                  <a:lnTo>
                    <a:pt x="334" y="905"/>
                  </a:lnTo>
                  <a:cubicBezTo>
                    <a:pt x="167" y="905"/>
                    <a:pt x="0" y="1072"/>
                    <a:pt x="0" y="1262"/>
                  </a:cubicBezTo>
                  <a:cubicBezTo>
                    <a:pt x="0" y="1429"/>
                    <a:pt x="167" y="1596"/>
                    <a:pt x="334" y="1596"/>
                  </a:cubicBezTo>
                  <a:lnTo>
                    <a:pt x="4525" y="1596"/>
                  </a:lnTo>
                  <a:cubicBezTo>
                    <a:pt x="4692" y="1596"/>
                    <a:pt x="4858" y="1429"/>
                    <a:pt x="4858" y="1262"/>
                  </a:cubicBezTo>
                  <a:cubicBezTo>
                    <a:pt x="4858" y="1072"/>
                    <a:pt x="4692" y="905"/>
                    <a:pt x="4525" y="905"/>
                  </a:cubicBezTo>
                  <a:lnTo>
                    <a:pt x="3453" y="905"/>
                  </a:lnTo>
                  <a:lnTo>
                    <a:pt x="34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7547949" y="2761477"/>
              <a:ext cx="417348" cy="284491"/>
            </a:xfrm>
            <a:custGeom>
              <a:avLst/>
              <a:gdLst/>
              <a:ahLst/>
              <a:cxnLst/>
              <a:rect l="l" t="t" r="r" b="b"/>
              <a:pathLst>
                <a:path w="11670" h="7955" extrusionOk="0">
                  <a:moveTo>
                    <a:pt x="6800" y="3150"/>
                  </a:moveTo>
                  <a:cubicBezTo>
                    <a:pt x="6889" y="3150"/>
                    <a:pt x="6978" y="3180"/>
                    <a:pt x="7050" y="3239"/>
                  </a:cubicBezTo>
                  <a:cubicBezTo>
                    <a:pt x="7169" y="3382"/>
                    <a:pt x="7169" y="3597"/>
                    <a:pt x="7050" y="3740"/>
                  </a:cubicBezTo>
                  <a:lnTo>
                    <a:pt x="6764" y="4002"/>
                  </a:lnTo>
                  <a:cubicBezTo>
                    <a:pt x="6812" y="4144"/>
                    <a:pt x="6859" y="4287"/>
                    <a:pt x="6859" y="4454"/>
                  </a:cubicBezTo>
                  <a:cubicBezTo>
                    <a:pt x="6859" y="5026"/>
                    <a:pt x="6407" y="5478"/>
                    <a:pt x="5835" y="5478"/>
                  </a:cubicBezTo>
                  <a:cubicBezTo>
                    <a:pt x="5264" y="5478"/>
                    <a:pt x="4811" y="5026"/>
                    <a:pt x="4811" y="4454"/>
                  </a:cubicBezTo>
                  <a:cubicBezTo>
                    <a:pt x="4811" y="3882"/>
                    <a:pt x="5264" y="3430"/>
                    <a:pt x="5835" y="3430"/>
                  </a:cubicBezTo>
                  <a:cubicBezTo>
                    <a:pt x="6002" y="3430"/>
                    <a:pt x="6145" y="3454"/>
                    <a:pt x="6288" y="3525"/>
                  </a:cubicBezTo>
                  <a:lnTo>
                    <a:pt x="6550" y="3239"/>
                  </a:lnTo>
                  <a:cubicBezTo>
                    <a:pt x="6621" y="3180"/>
                    <a:pt x="6710" y="3150"/>
                    <a:pt x="6800" y="3150"/>
                  </a:cubicBezTo>
                  <a:close/>
                  <a:moveTo>
                    <a:pt x="5835" y="918"/>
                  </a:moveTo>
                  <a:cubicBezTo>
                    <a:pt x="6740" y="918"/>
                    <a:pt x="7645" y="1263"/>
                    <a:pt x="8336" y="1953"/>
                  </a:cubicBezTo>
                  <a:cubicBezTo>
                    <a:pt x="9717" y="3335"/>
                    <a:pt x="9717" y="5573"/>
                    <a:pt x="8336" y="6955"/>
                  </a:cubicBezTo>
                  <a:cubicBezTo>
                    <a:pt x="8264" y="7026"/>
                    <a:pt x="8175" y="7062"/>
                    <a:pt x="8089" y="7062"/>
                  </a:cubicBezTo>
                  <a:cubicBezTo>
                    <a:pt x="8002" y="7062"/>
                    <a:pt x="7919" y="7026"/>
                    <a:pt x="7859" y="6955"/>
                  </a:cubicBezTo>
                  <a:lnTo>
                    <a:pt x="7312" y="6431"/>
                  </a:lnTo>
                  <a:cubicBezTo>
                    <a:pt x="7193" y="6288"/>
                    <a:pt x="7193" y="6073"/>
                    <a:pt x="7312" y="5930"/>
                  </a:cubicBezTo>
                  <a:cubicBezTo>
                    <a:pt x="7383" y="5871"/>
                    <a:pt x="7472" y="5841"/>
                    <a:pt x="7562" y="5841"/>
                  </a:cubicBezTo>
                  <a:cubicBezTo>
                    <a:pt x="7651" y="5841"/>
                    <a:pt x="7740" y="5871"/>
                    <a:pt x="7812" y="5930"/>
                  </a:cubicBezTo>
                  <a:lnTo>
                    <a:pt x="8074" y="6216"/>
                  </a:lnTo>
                  <a:cubicBezTo>
                    <a:pt x="8407" y="5811"/>
                    <a:pt x="8621" y="5311"/>
                    <a:pt x="8669" y="4787"/>
                  </a:cubicBezTo>
                  <a:lnTo>
                    <a:pt x="8169" y="4787"/>
                  </a:lnTo>
                  <a:cubicBezTo>
                    <a:pt x="7978" y="4787"/>
                    <a:pt x="7836" y="4645"/>
                    <a:pt x="7836" y="4454"/>
                  </a:cubicBezTo>
                  <a:cubicBezTo>
                    <a:pt x="7836" y="4263"/>
                    <a:pt x="7978" y="4121"/>
                    <a:pt x="8169" y="4121"/>
                  </a:cubicBezTo>
                  <a:lnTo>
                    <a:pt x="8669" y="4121"/>
                  </a:lnTo>
                  <a:cubicBezTo>
                    <a:pt x="8621" y="3597"/>
                    <a:pt x="8407" y="3097"/>
                    <a:pt x="8074" y="2692"/>
                  </a:cubicBezTo>
                  <a:lnTo>
                    <a:pt x="7812" y="2978"/>
                  </a:lnTo>
                  <a:cubicBezTo>
                    <a:pt x="7740" y="3037"/>
                    <a:pt x="7651" y="3067"/>
                    <a:pt x="7562" y="3067"/>
                  </a:cubicBezTo>
                  <a:cubicBezTo>
                    <a:pt x="7472" y="3067"/>
                    <a:pt x="7383" y="3037"/>
                    <a:pt x="7312" y="2978"/>
                  </a:cubicBezTo>
                  <a:cubicBezTo>
                    <a:pt x="7193" y="2835"/>
                    <a:pt x="7193" y="2620"/>
                    <a:pt x="7312" y="2477"/>
                  </a:cubicBezTo>
                  <a:lnTo>
                    <a:pt x="7597" y="2215"/>
                  </a:lnTo>
                  <a:cubicBezTo>
                    <a:pt x="7193" y="1882"/>
                    <a:pt x="6693" y="1668"/>
                    <a:pt x="6169" y="1620"/>
                  </a:cubicBezTo>
                  <a:lnTo>
                    <a:pt x="6169" y="2120"/>
                  </a:lnTo>
                  <a:cubicBezTo>
                    <a:pt x="6169" y="2311"/>
                    <a:pt x="6026" y="2454"/>
                    <a:pt x="5835" y="2454"/>
                  </a:cubicBezTo>
                  <a:cubicBezTo>
                    <a:pt x="5645" y="2454"/>
                    <a:pt x="5502" y="2311"/>
                    <a:pt x="5502" y="2120"/>
                  </a:cubicBezTo>
                  <a:lnTo>
                    <a:pt x="5502" y="1620"/>
                  </a:lnTo>
                  <a:cubicBezTo>
                    <a:pt x="4978" y="1668"/>
                    <a:pt x="4478" y="1882"/>
                    <a:pt x="4073" y="2215"/>
                  </a:cubicBezTo>
                  <a:lnTo>
                    <a:pt x="4359" y="2477"/>
                  </a:lnTo>
                  <a:cubicBezTo>
                    <a:pt x="4478" y="2620"/>
                    <a:pt x="4478" y="2835"/>
                    <a:pt x="4359" y="2978"/>
                  </a:cubicBezTo>
                  <a:cubicBezTo>
                    <a:pt x="4287" y="3037"/>
                    <a:pt x="4198" y="3067"/>
                    <a:pt x="4109" y="3067"/>
                  </a:cubicBezTo>
                  <a:cubicBezTo>
                    <a:pt x="4019" y="3067"/>
                    <a:pt x="3930" y="3037"/>
                    <a:pt x="3859" y="2978"/>
                  </a:cubicBezTo>
                  <a:lnTo>
                    <a:pt x="3597" y="2692"/>
                  </a:lnTo>
                  <a:cubicBezTo>
                    <a:pt x="3263" y="3097"/>
                    <a:pt x="3049" y="3597"/>
                    <a:pt x="3001" y="4121"/>
                  </a:cubicBezTo>
                  <a:lnTo>
                    <a:pt x="3501" y="4121"/>
                  </a:lnTo>
                  <a:cubicBezTo>
                    <a:pt x="3692" y="4121"/>
                    <a:pt x="3835" y="4263"/>
                    <a:pt x="3835" y="4454"/>
                  </a:cubicBezTo>
                  <a:cubicBezTo>
                    <a:pt x="3835" y="4645"/>
                    <a:pt x="3692" y="4787"/>
                    <a:pt x="3501" y="4787"/>
                  </a:cubicBezTo>
                  <a:lnTo>
                    <a:pt x="3001" y="4787"/>
                  </a:lnTo>
                  <a:cubicBezTo>
                    <a:pt x="3049" y="5311"/>
                    <a:pt x="3263" y="5811"/>
                    <a:pt x="3597" y="6216"/>
                  </a:cubicBezTo>
                  <a:lnTo>
                    <a:pt x="3859" y="5930"/>
                  </a:lnTo>
                  <a:cubicBezTo>
                    <a:pt x="3930" y="5871"/>
                    <a:pt x="4019" y="5841"/>
                    <a:pt x="4109" y="5841"/>
                  </a:cubicBezTo>
                  <a:cubicBezTo>
                    <a:pt x="4198" y="5841"/>
                    <a:pt x="4287" y="5871"/>
                    <a:pt x="4359" y="5930"/>
                  </a:cubicBezTo>
                  <a:cubicBezTo>
                    <a:pt x="4478" y="6073"/>
                    <a:pt x="4478" y="6288"/>
                    <a:pt x="4359" y="6431"/>
                  </a:cubicBezTo>
                  <a:lnTo>
                    <a:pt x="3811" y="6955"/>
                  </a:lnTo>
                  <a:cubicBezTo>
                    <a:pt x="3751" y="7026"/>
                    <a:pt x="3662" y="7062"/>
                    <a:pt x="3573" y="7062"/>
                  </a:cubicBezTo>
                  <a:cubicBezTo>
                    <a:pt x="3484" y="7062"/>
                    <a:pt x="3394" y="7026"/>
                    <a:pt x="3335" y="6955"/>
                  </a:cubicBezTo>
                  <a:cubicBezTo>
                    <a:pt x="1953" y="5573"/>
                    <a:pt x="1953" y="3335"/>
                    <a:pt x="3335" y="1953"/>
                  </a:cubicBezTo>
                  <a:cubicBezTo>
                    <a:pt x="4025" y="1263"/>
                    <a:pt x="4930" y="918"/>
                    <a:pt x="5835" y="918"/>
                  </a:cubicBezTo>
                  <a:close/>
                  <a:moveTo>
                    <a:pt x="358" y="1"/>
                  </a:moveTo>
                  <a:cubicBezTo>
                    <a:pt x="167" y="1"/>
                    <a:pt x="1" y="167"/>
                    <a:pt x="1" y="334"/>
                  </a:cubicBezTo>
                  <a:lnTo>
                    <a:pt x="1" y="7621"/>
                  </a:lnTo>
                  <a:cubicBezTo>
                    <a:pt x="1" y="7812"/>
                    <a:pt x="167" y="7955"/>
                    <a:pt x="358" y="7955"/>
                  </a:cubicBezTo>
                  <a:lnTo>
                    <a:pt x="11313" y="7955"/>
                  </a:lnTo>
                  <a:cubicBezTo>
                    <a:pt x="11503" y="7955"/>
                    <a:pt x="11670" y="7812"/>
                    <a:pt x="11670" y="7621"/>
                  </a:cubicBezTo>
                  <a:lnTo>
                    <a:pt x="11670" y="334"/>
                  </a:lnTo>
                  <a:cubicBezTo>
                    <a:pt x="11670" y="167"/>
                    <a:pt x="11503" y="1"/>
                    <a:pt x="113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0"/>
          <p:cNvGrpSpPr/>
          <p:nvPr/>
        </p:nvGrpSpPr>
        <p:grpSpPr>
          <a:xfrm>
            <a:off x="6868295" y="2735942"/>
            <a:ext cx="392672" cy="417351"/>
            <a:chOff x="6868295" y="2735942"/>
            <a:chExt cx="392672" cy="417351"/>
          </a:xfrm>
        </p:grpSpPr>
        <p:sp>
          <p:nvSpPr>
            <p:cNvPr id="4689" name="Google Shape;4689;p70"/>
            <p:cNvSpPr/>
            <p:nvPr/>
          </p:nvSpPr>
          <p:spPr>
            <a:xfrm>
              <a:off x="6938141" y="2915654"/>
              <a:ext cx="74136" cy="160144"/>
            </a:xfrm>
            <a:custGeom>
              <a:avLst/>
              <a:gdLst/>
              <a:ahLst/>
              <a:cxnLst/>
              <a:rect l="l" t="t" r="r" b="b"/>
              <a:pathLst>
                <a:path w="2073" h="4478" extrusionOk="0">
                  <a:moveTo>
                    <a:pt x="691" y="0"/>
                  </a:moveTo>
                  <a:lnTo>
                    <a:pt x="691" y="2524"/>
                  </a:lnTo>
                  <a:cubicBezTo>
                    <a:pt x="691" y="2905"/>
                    <a:pt x="382" y="3215"/>
                    <a:pt x="24" y="3215"/>
                  </a:cubicBezTo>
                  <a:lnTo>
                    <a:pt x="0" y="3215"/>
                  </a:lnTo>
                  <a:lnTo>
                    <a:pt x="1048" y="4477"/>
                  </a:lnTo>
                  <a:lnTo>
                    <a:pt x="2072" y="3215"/>
                  </a:lnTo>
                  <a:cubicBezTo>
                    <a:pt x="1882" y="3215"/>
                    <a:pt x="1715" y="3144"/>
                    <a:pt x="1572" y="3001"/>
                  </a:cubicBezTo>
                  <a:cubicBezTo>
                    <a:pt x="1453" y="2882"/>
                    <a:pt x="1382" y="2715"/>
                    <a:pt x="1382" y="2524"/>
                  </a:cubicBezTo>
                  <a:lnTo>
                    <a:pt x="13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7116996" y="2923308"/>
              <a:ext cx="74136" cy="160144"/>
            </a:xfrm>
            <a:custGeom>
              <a:avLst/>
              <a:gdLst/>
              <a:ahLst/>
              <a:cxnLst/>
              <a:rect l="l" t="t" r="r" b="b"/>
              <a:pathLst>
                <a:path w="2073" h="4478" extrusionOk="0">
                  <a:moveTo>
                    <a:pt x="1025" y="0"/>
                  </a:moveTo>
                  <a:lnTo>
                    <a:pt x="1" y="1263"/>
                  </a:lnTo>
                  <a:cubicBezTo>
                    <a:pt x="191" y="1263"/>
                    <a:pt x="358" y="1334"/>
                    <a:pt x="501" y="1477"/>
                  </a:cubicBezTo>
                  <a:cubicBezTo>
                    <a:pt x="620" y="1596"/>
                    <a:pt x="691" y="1763"/>
                    <a:pt x="691" y="1953"/>
                  </a:cubicBezTo>
                  <a:lnTo>
                    <a:pt x="691" y="4478"/>
                  </a:lnTo>
                  <a:lnTo>
                    <a:pt x="1382" y="4478"/>
                  </a:lnTo>
                  <a:lnTo>
                    <a:pt x="1382" y="1953"/>
                  </a:lnTo>
                  <a:cubicBezTo>
                    <a:pt x="1382" y="1572"/>
                    <a:pt x="1691" y="1263"/>
                    <a:pt x="2049" y="1263"/>
                  </a:cubicBezTo>
                  <a:lnTo>
                    <a:pt x="2072" y="1263"/>
                  </a:lnTo>
                  <a:lnTo>
                    <a:pt x="10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0"/>
            <p:cNvSpPr/>
            <p:nvPr/>
          </p:nvSpPr>
          <p:spPr>
            <a:xfrm>
              <a:off x="6868295" y="2826209"/>
              <a:ext cx="392672" cy="327084"/>
            </a:xfrm>
            <a:custGeom>
              <a:avLst/>
              <a:gdLst/>
              <a:ahLst/>
              <a:cxnLst/>
              <a:rect l="l" t="t" r="r" b="b"/>
              <a:pathLst>
                <a:path w="10980" h="9146" extrusionOk="0">
                  <a:moveTo>
                    <a:pt x="3668" y="1810"/>
                  </a:moveTo>
                  <a:cubicBezTo>
                    <a:pt x="3859" y="1810"/>
                    <a:pt x="4025" y="1977"/>
                    <a:pt x="4025" y="2168"/>
                  </a:cubicBezTo>
                  <a:lnTo>
                    <a:pt x="4025" y="5025"/>
                  </a:lnTo>
                  <a:lnTo>
                    <a:pt x="4740" y="5025"/>
                  </a:lnTo>
                  <a:cubicBezTo>
                    <a:pt x="5026" y="5025"/>
                    <a:pt x="5192" y="5359"/>
                    <a:pt x="5002" y="5573"/>
                  </a:cubicBezTo>
                  <a:lnTo>
                    <a:pt x="3263" y="7740"/>
                  </a:lnTo>
                  <a:cubicBezTo>
                    <a:pt x="3192" y="7824"/>
                    <a:pt x="3091" y="7865"/>
                    <a:pt x="2989" y="7865"/>
                  </a:cubicBezTo>
                  <a:cubicBezTo>
                    <a:pt x="2888" y="7865"/>
                    <a:pt x="2787" y="7824"/>
                    <a:pt x="2716" y="7740"/>
                  </a:cubicBezTo>
                  <a:lnTo>
                    <a:pt x="977" y="5573"/>
                  </a:lnTo>
                  <a:cubicBezTo>
                    <a:pt x="810" y="5359"/>
                    <a:pt x="953" y="5025"/>
                    <a:pt x="1239" y="5025"/>
                  </a:cubicBezTo>
                  <a:lnTo>
                    <a:pt x="1977" y="5025"/>
                  </a:lnTo>
                  <a:lnTo>
                    <a:pt x="1977" y="2168"/>
                  </a:lnTo>
                  <a:cubicBezTo>
                    <a:pt x="1977" y="1977"/>
                    <a:pt x="2120" y="1810"/>
                    <a:pt x="2311" y="1810"/>
                  </a:cubicBezTo>
                  <a:close/>
                  <a:moveTo>
                    <a:pt x="7990" y="1828"/>
                  </a:moveTo>
                  <a:cubicBezTo>
                    <a:pt x="8092" y="1828"/>
                    <a:pt x="8193" y="1870"/>
                    <a:pt x="8264" y="1953"/>
                  </a:cubicBezTo>
                  <a:lnTo>
                    <a:pt x="10003" y="4120"/>
                  </a:lnTo>
                  <a:cubicBezTo>
                    <a:pt x="10169" y="4335"/>
                    <a:pt x="10027" y="4668"/>
                    <a:pt x="9741" y="4668"/>
                  </a:cubicBezTo>
                  <a:lnTo>
                    <a:pt x="9003" y="4668"/>
                  </a:lnTo>
                  <a:lnTo>
                    <a:pt x="9003" y="7526"/>
                  </a:lnTo>
                  <a:cubicBezTo>
                    <a:pt x="9003" y="7716"/>
                    <a:pt x="8860" y="7883"/>
                    <a:pt x="8669" y="7883"/>
                  </a:cubicBezTo>
                  <a:lnTo>
                    <a:pt x="7312" y="7883"/>
                  </a:lnTo>
                  <a:cubicBezTo>
                    <a:pt x="7121" y="7883"/>
                    <a:pt x="6955" y="7716"/>
                    <a:pt x="6955" y="7526"/>
                  </a:cubicBezTo>
                  <a:lnTo>
                    <a:pt x="6955" y="4668"/>
                  </a:lnTo>
                  <a:lnTo>
                    <a:pt x="6240" y="4668"/>
                  </a:lnTo>
                  <a:cubicBezTo>
                    <a:pt x="5954" y="4668"/>
                    <a:pt x="5788" y="4335"/>
                    <a:pt x="5978" y="4120"/>
                  </a:cubicBezTo>
                  <a:lnTo>
                    <a:pt x="7717" y="1953"/>
                  </a:lnTo>
                  <a:cubicBezTo>
                    <a:pt x="7788" y="1870"/>
                    <a:pt x="7889" y="1828"/>
                    <a:pt x="7990" y="1828"/>
                  </a:cubicBezTo>
                  <a:close/>
                  <a:moveTo>
                    <a:pt x="6359" y="1"/>
                  </a:moveTo>
                  <a:cubicBezTo>
                    <a:pt x="6169" y="1"/>
                    <a:pt x="5978" y="48"/>
                    <a:pt x="5835" y="167"/>
                  </a:cubicBezTo>
                  <a:lnTo>
                    <a:pt x="5383" y="525"/>
                  </a:lnTo>
                  <a:cubicBezTo>
                    <a:pt x="5097" y="763"/>
                    <a:pt x="4716" y="906"/>
                    <a:pt x="4335" y="906"/>
                  </a:cubicBezTo>
                  <a:lnTo>
                    <a:pt x="1" y="906"/>
                  </a:lnTo>
                  <a:lnTo>
                    <a:pt x="1" y="8788"/>
                  </a:lnTo>
                  <a:cubicBezTo>
                    <a:pt x="1" y="8979"/>
                    <a:pt x="144" y="9145"/>
                    <a:pt x="334" y="9145"/>
                  </a:cubicBezTo>
                  <a:lnTo>
                    <a:pt x="10646" y="9145"/>
                  </a:lnTo>
                  <a:cubicBezTo>
                    <a:pt x="10836" y="9145"/>
                    <a:pt x="10979" y="8979"/>
                    <a:pt x="10979" y="8788"/>
                  </a:cubicBezTo>
                  <a:lnTo>
                    <a:pt x="109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6868295" y="2735942"/>
              <a:ext cx="392672" cy="97953"/>
            </a:xfrm>
            <a:custGeom>
              <a:avLst/>
              <a:gdLst/>
              <a:ahLst/>
              <a:cxnLst/>
              <a:rect l="l" t="t" r="r" b="b"/>
              <a:pathLst>
                <a:path w="10980" h="2739" extrusionOk="0">
                  <a:moveTo>
                    <a:pt x="1382" y="1024"/>
                  </a:moveTo>
                  <a:cubicBezTo>
                    <a:pt x="1572" y="1024"/>
                    <a:pt x="1715" y="1191"/>
                    <a:pt x="1715" y="1382"/>
                  </a:cubicBezTo>
                  <a:cubicBezTo>
                    <a:pt x="1715" y="1572"/>
                    <a:pt x="1572" y="1715"/>
                    <a:pt x="1382" y="1715"/>
                  </a:cubicBezTo>
                  <a:cubicBezTo>
                    <a:pt x="1191" y="1715"/>
                    <a:pt x="1049" y="1572"/>
                    <a:pt x="1049" y="1382"/>
                  </a:cubicBezTo>
                  <a:cubicBezTo>
                    <a:pt x="1049" y="1191"/>
                    <a:pt x="1191" y="1024"/>
                    <a:pt x="1382" y="1024"/>
                  </a:cubicBezTo>
                  <a:close/>
                  <a:moveTo>
                    <a:pt x="2739" y="1024"/>
                  </a:moveTo>
                  <a:cubicBezTo>
                    <a:pt x="2930" y="1024"/>
                    <a:pt x="3073" y="1191"/>
                    <a:pt x="3073" y="1382"/>
                  </a:cubicBezTo>
                  <a:cubicBezTo>
                    <a:pt x="3097" y="1572"/>
                    <a:pt x="2930" y="1715"/>
                    <a:pt x="2739" y="1715"/>
                  </a:cubicBezTo>
                  <a:cubicBezTo>
                    <a:pt x="2549" y="1715"/>
                    <a:pt x="2406" y="1572"/>
                    <a:pt x="2406" y="1382"/>
                  </a:cubicBezTo>
                  <a:cubicBezTo>
                    <a:pt x="2406" y="1191"/>
                    <a:pt x="2549" y="1024"/>
                    <a:pt x="2739" y="1024"/>
                  </a:cubicBezTo>
                  <a:close/>
                  <a:moveTo>
                    <a:pt x="4097" y="1024"/>
                  </a:moveTo>
                  <a:cubicBezTo>
                    <a:pt x="4287" y="1024"/>
                    <a:pt x="4454" y="1191"/>
                    <a:pt x="4454" y="1382"/>
                  </a:cubicBezTo>
                  <a:cubicBezTo>
                    <a:pt x="4454" y="1572"/>
                    <a:pt x="4287" y="1715"/>
                    <a:pt x="4097" y="1715"/>
                  </a:cubicBezTo>
                  <a:cubicBezTo>
                    <a:pt x="3930" y="1715"/>
                    <a:pt x="3763" y="1572"/>
                    <a:pt x="3763" y="1382"/>
                  </a:cubicBezTo>
                  <a:cubicBezTo>
                    <a:pt x="3763" y="1191"/>
                    <a:pt x="3930" y="1024"/>
                    <a:pt x="4097" y="1024"/>
                  </a:cubicBezTo>
                  <a:close/>
                  <a:moveTo>
                    <a:pt x="334" y="0"/>
                  </a:moveTo>
                  <a:cubicBezTo>
                    <a:pt x="144" y="0"/>
                    <a:pt x="1" y="167"/>
                    <a:pt x="1" y="357"/>
                  </a:cubicBezTo>
                  <a:lnTo>
                    <a:pt x="1" y="2739"/>
                  </a:lnTo>
                  <a:lnTo>
                    <a:pt x="4335" y="2739"/>
                  </a:lnTo>
                  <a:cubicBezTo>
                    <a:pt x="4573" y="2739"/>
                    <a:pt x="4787" y="2667"/>
                    <a:pt x="4978" y="2525"/>
                  </a:cubicBezTo>
                  <a:lnTo>
                    <a:pt x="5407" y="2167"/>
                  </a:lnTo>
                  <a:cubicBezTo>
                    <a:pt x="5669" y="1953"/>
                    <a:pt x="6026" y="1834"/>
                    <a:pt x="6359" y="1834"/>
                  </a:cubicBezTo>
                  <a:lnTo>
                    <a:pt x="10979" y="1834"/>
                  </a:lnTo>
                  <a:lnTo>
                    <a:pt x="10979" y="357"/>
                  </a:lnTo>
                  <a:cubicBezTo>
                    <a:pt x="10979" y="167"/>
                    <a:pt x="10836" y="0"/>
                    <a:pt x="10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0"/>
          <p:cNvGrpSpPr/>
          <p:nvPr/>
        </p:nvGrpSpPr>
        <p:grpSpPr>
          <a:xfrm>
            <a:off x="6142648" y="2735942"/>
            <a:ext cx="417348" cy="417360"/>
            <a:chOff x="6142648" y="2735942"/>
            <a:chExt cx="417348" cy="417360"/>
          </a:xfrm>
        </p:grpSpPr>
        <p:sp>
          <p:nvSpPr>
            <p:cNvPr id="4694" name="Google Shape;4694;p70"/>
            <p:cNvSpPr/>
            <p:nvPr/>
          </p:nvSpPr>
          <p:spPr>
            <a:xfrm>
              <a:off x="6175873" y="3083422"/>
              <a:ext cx="359449" cy="69880"/>
            </a:xfrm>
            <a:custGeom>
              <a:avLst/>
              <a:gdLst/>
              <a:ahLst/>
              <a:cxnLst/>
              <a:rect l="l" t="t" r="r" b="b"/>
              <a:pathLst>
                <a:path w="10051" h="1954" extrusionOk="0">
                  <a:moveTo>
                    <a:pt x="358" y="1"/>
                  </a:moveTo>
                  <a:cubicBezTo>
                    <a:pt x="167" y="1"/>
                    <a:pt x="1" y="167"/>
                    <a:pt x="1" y="358"/>
                  </a:cubicBezTo>
                  <a:lnTo>
                    <a:pt x="1" y="1596"/>
                  </a:lnTo>
                  <a:cubicBezTo>
                    <a:pt x="1" y="1787"/>
                    <a:pt x="167" y="1953"/>
                    <a:pt x="358" y="1953"/>
                  </a:cubicBezTo>
                  <a:lnTo>
                    <a:pt x="9717" y="1953"/>
                  </a:lnTo>
                  <a:cubicBezTo>
                    <a:pt x="9907" y="1953"/>
                    <a:pt x="10050" y="1787"/>
                    <a:pt x="10050" y="1596"/>
                  </a:cubicBezTo>
                  <a:lnTo>
                    <a:pt x="10050" y="358"/>
                  </a:lnTo>
                  <a:cubicBezTo>
                    <a:pt x="10050" y="167"/>
                    <a:pt x="9907" y="1"/>
                    <a:pt x="9717" y="1"/>
                  </a:cubicBezTo>
                  <a:cubicBezTo>
                    <a:pt x="9526" y="1"/>
                    <a:pt x="9383" y="167"/>
                    <a:pt x="9383" y="358"/>
                  </a:cubicBezTo>
                  <a:lnTo>
                    <a:pt x="9383" y="1263"/>
                  </a:lnTo>
                  <a:lnTo>
                    <a:pt x="691" y="1263"/>
                  </a:lnTo>
                  <a:lnTo>
                    <a:pt x="691" y="358"/>
                  </a:lnTo>
                  <a:cubicBezTo>
                    <a:pt x="691" y="167"/>
                    <a:pt x="548" y="1"/>
                    <a:pt x="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6253373" y="2830465"/>
              <a:ext cx="205277" cy="298116"/>
            </a:xfrm>
            <a:custGeom>
              <a:avLst/>
              <a:gdLst/>
              <a:ahLst/>
              <a:cxnLst/>
              <a:rect l="l" t="t" r="r" b="b"/>
              <a:pathLst>
                <a:path w="5740" h="8336" extrusionOk="0">
                  <a:moveTo>
                    <a:pt x="1906" y="1"/>
                  </a:moveTo>
                  <a:cubicBezTo>
                    <a:pt x="1715" y="1"/>
                    <a:pt x="1549" y="144"/>
                    <a:pt x="1549" y="334"/>
                  </a:cubicBezTo>
                  <a:lnTo>
                    <a:pt x="1549" y="4811"/>
                  </a:lnTo>
                  <a:lnTo>
                    <a:pt x="453" y="4811"/>
                  </a:lnTo>
                  <a:cubicBezTo>
                    <a:pt x="167" y="4811"/>
                    <a:pt x="1" y="5121"/>
                    <a:pt x="167" y="5335"/>
                  </a:cubicBezTo>
                  <a:lnTo>
                    <a:pt x="2596" y="8193"/>
                  </a:lnTo>
                  <a:cubicBezTo>
                    <a:pt x="2656" y="8288"/>
                    <a:pt x="2763" y="8336"/>
                    <a:pt x="2870" y="8336"/>
                  </a:cubicBezTo>
                  <a:cubicBezTo>
                    <a:pt x="2977" y="8336"/>
                    <a:pt x="3085" y="8288"/>
                    <a:pt x="3144" y="8193"/>
                  </a:cubicBezTo>
                  <a:lnTo>
                    <a:pt x="5573" y="5335"/>
                  </a:lnTo>
                  <a:cubicBezTo>
                    <a:pt x="5740" y="5121"/>
                    <a:pt x="5573" y="4811"/>
                    <a:pt x="5287" y="4811"/>
                  </a:cubicBezTo>
                  <a:lnTo>
                    <a:pt x="4192" y="4811"/>
                  </a:lnTo>
                  <a:lnTo>
                    <a:pt x="4192" y="334"/>
                  </a:lnTo>
                  <a:cubicBezTo>
                    <a:pt x="4192" y="144"/>
                    <a:pt x="4025" y="1"/>
                    <a:pt x="38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142648" y="2735942"/>
              <a:ext cx="417348" cy="241898"/>
            </a:xfrm>
            <a:custGeom>
              <a:avLst/>
              <a:gdLst/>
              <a:ahLst/>
              <a:cxnLst/>
              <a:rect l="l" t="t" r="r" b="b"/>
              <a:pathLst>
                <a:path w="11670" h="6764" extrusionOk="0">
                  <a:moveTo>
                    <a:pt x="5835" y="0"/>
                  </a:moveTo>
                  <a:cubicBezTo>
                    <a:pt x="5526" y="0"/>
                    <a:pt x="5240" y="72"/>
                    <a:pt x="4978" y="167"/>
                  </a:cubicBezTo>
                  <a:cubicBezTo>
                    <a:pt x="4383" y="405"/>
                    <a:pt x="3883" y="858"/>
                    <a:pt x="3621" y="1453"/>
                  </a:cubicBezTo>
                  <a:cubicBezTo>
                    <a:pt x="3406" y="1358"/>
                    <a:pt x="3168" y="1310"/>
                    <a:pt x="2930" y="1310"/>
                  </a:cubicBezTo>
                  <a:cubicBezTo>
                    <a:pt x="2501" y="1310"/>
                    <a:pt x="2144" y="1453"/>
                    <a:pt x="1858" y="1715"/>
                  </a:cubicBezTo>
                  <a:cubicBezTo>
                    <a:pt x="1715" y="1834"/>
                    <a:pt x="1596" y="1977"/>
                    <a:pt x="1501" y="2144"/>
                  </a:cubicBezTo>
                  <a:cubicBezTo>
                    <a:pt x="1358" y="2406"/>
                    <a:pt x="1287" y="2715"/>
                    <a:pt x="1311" y="3025"/>
                  </a:cubicBezTo>
                  <a:cubicBezTo>
                    <a:pt x="620" y="3263"/>
                    <a:pt x="120" y="3882"/>
                    <a:pt x="25" y="4620"/>
                  </a:cubicBezTo>
                  <a:cubicBezTo>
                    <a:pt x="25" y="4692"/>
                    <a:pt x="1" y="4763"/>
                    <a:pt x="1" y="4858"/>
                  </a:cubicBezTo>
                  <a:cubicBezTo>
                    <a:pt x="1" y="5906"/>
                    <a:pt x="882" y="6764"/>
                    <a:pt x="1930" y="6764"/>
                  </a:cubicBezTo>
                  <a:lnTo>
                    <a:pt x="3978" y="6764"/>
                  </a:lnTo>
                  <a:lnTo>
                    <a:pt x="3978" y="2977"/>
                  </a:lnTo>
                  <a:cubicBezTo>
                    <a:pt x="3978" y="2406"/>
                    <a:pt x="4430" y="1953"/>
                    <a:pt x="5002" y="1953"/>
                  </a:cubicBezTo>
                  <a:lnTo>
                    <a:pt x="6931" y="1953"/>
                  </a:lnTo>
                  <a:cubicBezTo>
                    <a:pt x="7217" y="1953"/>
                    <a:pt x="7478" y="2072"/>
                    <a:pt x="7669" y="2263"/>
                  </a:cubicBezTo>
                  <a:cubicBezTo>
                    <a:pt x="7860" y="2453"/>
                    <a:pt x="7955" y="2715"/>
                    <a:pt x="7955" y="2977"/>
                  </a:cubicBezTo>
                  <a:lnTo>
                    <a:pt x="7955" y="6764"/>
                  </a:lnTo>
                  <a:lnTo>
                    <a:pt x="9741" y="6764"/>
                  </a:lnTo>
                  <a:cubicBezTo>
                    <a:pt x="10789" y="6764"/>
                    <a:pt x="11670" y="5906"/>
                    <a:pt x="11670" y="4858"/>
                  </a:cubicBezTo>
                  <a:cubicBezTo>
                    <a:pt x="11670" y="4763"/>
                    <a:pt x="11646" y="4692"/>
                    <a:pt x="11646" y="4620"/>
                  </a:cubicBezTo>
                  <a:cubicBezTo>
                    <a:pt x="11551" y="3882"/>
                    <a:pt x="11051" y="3263"/>
                    <a:pt x="10360" y="3025"/>
                  </a:cubicBezTo>
                  <a:cubicBezTo>
                    <a:pt x="10384" y="2715"/>
                    <a:pt x="10312" y="2406"/>
                    <a:pt x="10170" y="2144"/>
                  </a:cubicBezTo>
                  <a:cubicBezTo>
                    <a:pt x="9908" y="1643"/>
                    <a:pt x="9360" y="1310"/>
                    <a:pt x="8741" y="1310"/>
                  </a:cubicBezTo>
                  <a:cubicBezTo>
                    <a:pt x="8503" y="1310"/>
                    <a:pt x="8264" y="1358"/>
                    <a:pt x="8050" y="1453"/>
                  </a:cubicBezTo>
                  <a:cubicBezTo>
                    <a:pt x="7955" y="1262"/>
                    <a:pt x="7860" y="1072"/>
                    <a:pt x="7717" y="905"/>
                  </a:cubicBezTo>
                  <a:cubicBezTo>
                    <a:pt x="7288" y="357"/>
                    <a:pt x="6597" y="0"/>
                    <a:pt x="5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70"/>
          <p:cNvGrpSpPr/>
          <p:nvPr/>
        </p:nvGrpSpPr>
        <p:grpSpPr>
          <a:xfrm>
            <a:off x="5439998" y="2736800"/>
            <a:ext cx="417348" cy="416492"/>
            <a:chOff x="5439998" y="2736800"/>
            <a:chExt cx="417348" cy="416492"/>
          </a:xfrm>
        </p:grpSpPr>
        <p:sp>
          <p:nvSpPr>
            <p:cNvPr id="4698" name="Google Shape;4698;p70"/>
            <p:cNvSpPr/>
            <p:nvPr/>
          </p:nvSpPr>
          <p:spPr>
            <a:xfrm>
              <a:off x="5439998" y="2736800"/>
              <a:ext cx="123524" cy="23854"/>
            </a:xfrm>
            <a:custGeom>
              <a:avLst/>
              <a:gdLst/>
              <a:ahLst/>
              <a:cxnLst/>
              <a:rect l="l" t="t" r="r" b="b"/>
              <a:pathLst>
                <a:path w="3454" h="667" extrusionOk="0">
                  <a:moveTo>
                    <a:pt x="358" y="0"/>
                  </a:moveTo>
                  <a:cubicBezTo>
                    <a:pt x="167" y="0"/>
                    <a:pt x="1" y="143"/>
                    <a:pt x="1" y="333"/>
                  </a:cubicBezTo>
                  <a:lnTo>
                    <a:pt x="1" y="667"/>
                  </a:lnTo>
                  <a:lnTo>
                    <a:pt x="3454" y="667"/>
                  </a:lnTo>
                  <a:cubicBezTo>
                    <a:pt x="3144" y="238"/>
                    <a:pt x="3240" y="381"/>
                    <a:pt x="3049" y="119"/>
                  </a:cubicBezTo>
                  <a:cubicBezTo>
                    <a:pt x="3001" y="48"/>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5628222" y="2955674"/>
              <a:ext cx="123524" cy="24712"/>
            </a:xfrm>
            <a:custGeom>
              <a:avLst/>
              <a:gdLst/>
              <a:ahLst/>
              <a:cxnLst/>
              <a:rect l="l" t="t" r="r" b="b"/>
              <a:pathLst>
                <a:path w="3454" h="691" extrusionOk="0">
                  <a:moveTo>
                    <a:pt x="358" y="0"/>
                  </a:moveTo>
                  <a:cubicBezTo>
                    <a:pt x="168" y="0"/>
                    <a:pt x="1" y="167"/>
                    <a:pt x="1" y="358"/>
                  </a:cubicBezTo>
                  <a:lnTo>
                    <a:pt x="1" y="691"/>
                  </a:lnTo>
                  <a:lnTo>
                    <a:pt x="3454" y="691"/>
                  </a:lnTo>
                  <a:cubicBezTo>
                    <a:pt x="3144" y="262"/>
                    <a:pt x="3240" y="405"/>
                    <a:pt x="3049" y="143"/>
                  </a:cubicBezTo>
                  <a:cubicBezTo>
                    <a:pt x="2978" y="72"/>
                    <a:pt x="2882" y="0"/>
                    <a:pt x="2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5439998" y="2785331"/>
              <a:ext cx="417348" cy="367960"/>
            </a:xfrm>
            <a:custGeom>
              <a:avLst/>
              <a:gdLst/>
              <a:ahLst/>
              <a:cxnLst/>
              <a:rect l="l" t="t" r="r" b="b"/>
              <a:pathLst>
                <a:path w="11670" h="10289" extrusionOk="0">
                  <a:moveTo>
                    <a:pt x="2525" y="1715"/>
                  </a:moveTo>
                  <a:cubicBezTo>
                    <a:pt x="2716" y="1715"/>
                    <a:pt x="2859" y="1882"/>
                    <a:pt x="2859" y="2072"/>
                  </a:cubicBezTo>
                  <a:cubicBezTo>
                    <a:pt x="2859" y="2263"/>
                    <a:pt x="2716" y="2406"/>
                    <a:pt x="2525" y="2406"/>
                  </a:cubicBezTo>
                  <a:cubicBezTo>
                    <a:pt x="2335" y="2406"/>
                    <a:pt x="2192" y="2263"/>
                    <a:pt x="2192" y="2072"/>
                  </a:cubicBezTo>
                  <a:cubicBezTo>
                    <a:pt x="2192" y="1882"/>
                    <a:pt x="2335" y="1715"/>
                    <a:pt x="2525" y="1715"/>
                  </a:cubicBezTo>
                  <a:close/>
                  <a:moveTo>
                    <a:pt x="3883" y="1715"/>
                  </a:moveTo>
                  <a:cubicBezTo>
                    <a:pt x="4073" y="1715"/>
                    <a:pt x="4240" y="1882"/>
                    <a:pt x="4240" y="2072"/>
                  </a:cubicBezTo>
                  <a:cubicBezTo>
                    <a:pt x="4240" y="2263"/>
                    <a:pt x="4073" y="2406"/>
                    <a:pt x="3883" y="2406"/>
                  </a:cubicBezTo>
                  <a:cubicBezTo>
                    <a:pt x="3692" y="2406"/>
                    <a:pt x="3549" y="2263"/>
                    <a:pt x="3549" y="2072"/>
                  </a:cubicBezTo>
                  <a:cubicBezTo>
                    <a:pt x="3549" y="1882"/>
                    <a:pt x="3692" y="1715"/>
                    <a:pt x="3883" y="1715"/>
                  </a:cubicBezTo>
                  <a:close/>
                  <a:moveTo>
                    <a:pt x="10170" y="2406"/>
                  </a:moveTo>
                  <a:lnTo>
                    <a:pt x="10170" y="6145"/>
                  </a:lnTo>
                  <a:lnTo>
                    <a:pt x="5264" y="6145"/>
                  </a:lnTo>
                  <a:lnTo>
                    <a:pt x="5264" y="7859"/>
                  </a:lnTo>
                  <a:lnTo>
                    <a:pt x="2859" y="7859"/>
                  </a:lnTo>
                  <a:lnTo>
                    <a:pt x="2859" y="4144"/>
                  </a:lnTo>
                  <a:lnTo>
                    <a:pt x="6050" y="4144"/>
                  </a:lnTo>
                  <a:cubicBezTo>
                    <a:pt x="6240" y="4144"/>
                    <a:pt x="6407" y="3978"/>
                    <a:pt x="6407" y="3787"/>
                  </a:cubicBezTo>
                  <a:lnTo>
                    <a:pt x="6407" y="2406"/>
                  </a:lnTo>
                  <a:close/>
                  <a:moveTo>
                    <a:pt x="7788" y="7859"/>
                  </a:moveTo>
                  <a:cubicBezTo>
                    <a:pt x="7979" y="7859"/>
                    <a:pt x="8122" y="8026"/>
                    <a:pt x="8122" y="8216"/>
                  </a:cubicBezTo>
                  <a:cubicBezTo>
                    <a:pt x="8122" y="8407"/>
                    <a:pt x="7979" y="8550"/>
                    <a:pt x="7788" y="8550"/>
                  </a:cubicBezTo>
                  <a:cubicBezTo>
                    <a:pt x="7598" y="8550"/>
                    <a:pt x="7431" y="8407"/>
                    <a:pt x="7431" y="8216"/>
                  </a:cubicBezTo>
                  <a:cubicBezTo>
                    <a:pt x="7431" y="8026"/>
                    <a:pt x="7598" y="7859"/>
                    <a:pt x="7788" y="7859"/>
                  </a:cubicBezTo>
                  <a:close/>
                  <a:moveTo>
                    <a:pt x="9146" y="7859"/>
                  </a:moveTo>
                  <a:cubicBezTo>
                    <a:pt x="9336" y="7859"/>
                    <a:pt x="9479" y="8026"/>
                    <a:pt x="9479" y="8216"/>
                  </a:cubicBezTo>
                  <a:cubicBezTo>
                    <a:pt x="9479" y="8407"/>
                    <a:pt x="9336" y="8550"/>
                    <a:pt x="9146" y="8550"/>
                  </a:cubicBezTo>
                  <a:cubicBezTo>
                    <a:pt x="8955" y="8550"/>
                    <a:pt x="8812" y="8407"/>
                    <a:pt x="8812" y="8216"/>
                  </a:cubicBezTo>
                  <a:cubicBezTo>
                    <a:pt x="8812" y="8026"/>
                    <a:pt x="8955" y="7859"/>
                    <a:pt x="9146" y="7859"/>
                  </a:cubicBezTo>
                  <a:close/>
                  <a:moveTo>
                    <a:pt x="1" y="1"/>
                  </a:moveTo>
                  <a:lnTo>
                    <a:pt x="1" y="334"/>
                  </a:lnTo>
                  <a:lnTo>
                    <a:pt x="1" y="3787"/>
                  </a:lnTo>
                  <a:cubicBezTo>
                    <a:pt x="1" y="3978"/>
                    <a:pt x="167" y="4144"/>
                    <a:pt x="358" y="4144"/>
                  </a:cubicBezTo>
                  <a:lnTo>
                    <a:pt x="2192" y="4144"/>
                  </a:lnTo>
                  <a:lnTo>
                    <a:pt x="2192" y="8216"/>
                  </a:lnTo>
                  <a:cubicBezTo>
                    <a:pt x="2192" y="8383"/>
                    <a:pt x="2335" y="8550"/>
                    <a:pt x="2525" y="8550"/>
                  </a:cubicBezTo>
                  <a:lnTo>
                    <a:pt x="5264" y="8550"/>
                  </a:lnTo>
                  <a:lnTo>
                    <a:pt x="5264" y="9931"/>
                  </a:lnTo>
                  <a:cubicBezTo>
                    <a:pt x="5264" y="10122"/>
                    <a:pt x="5431" y="10288"/>
                    <a:pt x="5621" y="10288"/>
                  </a:cubicBezTo>
                  <a:lnTo>
                    <a:pt x="11313" y="10288"/>
                  </a:lnTo>
                  <a:cubicBezTo>
                    <a:pt x="11503" y="10288"/>
                    <a:pt x="11670" y="10122"/>
                    <a:pt x="11670" y="9931"/>
                  </a:cubicBezTo>
                  <a:lnTo>
                    <a:pt x="11670" y="6478"/>
                  </a:lnTo>
                  <a:cubicBezTo>
                    <a:pt x="11670" y="6288"/>
                    <a:pt x="11503" y="6145"/>
                    <a:pt x="11313" y="6145"/>
                  </a:cubicBezTo>
                  <a:lnTo>
                    <a:pt x="10836" y="6145"/>
                  </a:lnTo>
                  <a:lnTo>
                    <a:pt x="10836" y="2072"/>
                  </a:lnTo>
                  <a:cubicBezTo>
                    <a:pt x="10836" y="1882"/>
                    <a:pt x="10694" y="1715"/>
                    <a:pt x="10503" y="1715"/>
                  </a:cubicBezTo>
                  <a:lnTo>
                    <a:pt x="6407" y="1715"/>
                  </a:lnTo>
                  <a:lnTo>
                    <a:pt x="6407" y="334"/>
                  </a:lnTo>
                  <a:cubicBezTo>
                    <a:pt x="6407" y="143"/>
                    <a:pt x="6240" y="1"/>
                    <a:pt x="6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1" name="Google Shape;4701;p70"/>
          <p:cNvGrpSpPr/>
          <p:nvPr/>
        </p:nvGrpSpPr>
        <p:grpSpPr>
          <a:xfrm>
            <a:off x="4730552" y="2735942"/>
            <a:ext cx="398609" cy="417348"/>
            <a:chOff x="4730552" y="2735942"/>
            <a:chExt cx="398609" cy="417348"/>
          </a:xfrm>
        </p:grpSpPr>
        <p:sp>
          <p:nvSpPr>
            <p:cNvPr id="4702" name="Google Shape;4702;p70"/>
            <p:cNvSpPr/>
            <p:nvPr/>
          </p:nvSpPr>
          <p:spPr>
            <a:xfrm>
              <a:off x="4893206" y="2907965"/>
              <a:ext cx="73277" cy="73277"/>
            </a:xfrm>
            <a:custGeom>
              <a:avLst/>
              <a:gdLst/>
              <a:ahLst/>
              <a:cxnLst/>
              <a:rect l="l" t="t" r="r" b="b"/>
              <a:pathLst>
                <a:path w="2049" h="2049" extrusionOk="0">
                  <a:moveTo>
                    <a:pt x="1025" y="1"/>
                  </a:moveTo>
                  <a:cubicBezTo>
                    <a:pt x="477" y="1"/>
                    <a:pt x="1" y="453"/>
                    <a:pt x="1" y="1025"/>
                  </a:cubicBezTo>
                  <a:cubicBezTo>
                    <a:pt x="1" y="1596"/>
                    <a:pt x="477" y="2049"/>
                    <a:pt x="1025" y="2049"/>
                  </a:cubicBezTo>
                  <a:cubicBezTo>
                    <a:pt x="1596" y="2049"/>
                    <a:pt x="2049" y="1596"/>
                    <a:pt x="2049" y="1025"/>
                  </a:cubicBezTo>
                  <a:cubicBezTo>
                    <a:pt x="2049" y="453"/>
                    <a:pt x="1596" y="1"/>
                    <a:pt x="1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4730552" y="2735942"/>
              <a:ext cx="398609" cy="417348"/>
            </a:xfrm>
            <a:custGeom>
              <a:avLst/>
              <a:gdLst/>
              <a:ahLst/>
              <a:cxnLst/>
              <a:rect l="l" t="t" r="r" b="b"/>
              <a:pathLst>
                <a:path w="11146" h="11670" extrusionOk="0">
                  <a:moveTo>
                    <a:pt x="5573" y="691"/>
                  </a:moveTo>
                  <a:cubicBezTo>
                    <a:pt x="6264" y="691"/>
                    <a:pt x="6787" y="1643"/>
                    <a:pt x="7026" y="2286"/>
                  </a:cubicBezTo>
                  <a:cubicBezTo>
                    <a:pt x="6573" y="2406"/>
                    <a:pt x="6073" y="2572"/>
                    <a:pt x="5573" y="2787"/>
                  </a:cubicBezTo>
                  <a:cubicBezTo>
                    <a:pt x="5097" y="2572"/>
                    <a:pt x="4597" y="2406"/>
                    <a:pt x="4120" y="2286"/>
                  </a:cubicBezTo>
                  <a:cubicBezTo>
                    <a:pt x="4382" y="1643"/>
                    <a:pt x="4882" y="691"/>
                    <a:pt x="5573" y="691"/>
                  </a:cubicBezTo>
                  <a:close/>
                  <a:moveTo>
                    <a:pt x="3906" y="2929"/>
                  </a:moveTo>
                  <a:cubicBezTo>
                    <a:pt x="4168" y="3001"/>
                    <a:pt x="4454" y="3096"/>
                    <a:pt x="4739" y="3191"/>
                  </a:cubicBezTo>
                  <a:cubicBezTo>
                    <a:pt x="4382" y="3358"/>
                    <a:pt x="4049" y="3572"/>
                    <a:pt x="3715" y="3787"/>
                  </a:cubicBezTo>
                  <a:cubicBezTo>
                    <a:pt x="3763" y="3477"/>
                    <a:pt x="3834" y="3191"/>
                    <a:pt x="3906" y="2929"/>
                  </a:cubicBezTo>
                  <a:close/>
                  <a:moveTo>
                    <a:pt x="7264" y="2929"/>
                  </a:moveTo>
                  <a:cubicBezTo>
                    <a:pt x="7335" y="3191"/>
                    <a:pt x="7383" y="3477"/>
                    <a:pt x="7454" y="3787"/>
                  </a:cubicBezTo>
                  <a:cubicBezTo>
                    <a:pt x="7121" y="3572"/>
                    <a:pt x="6764" y="3358"/>
                    <a:pt x="6430" y="3191"/>
                  </a:cubicBezTo>
                  <a:cubicBezTo>
                    <a:pt x="6716" y="3096"/>
                    <a:pt x="6978" y="3001"/>
                    <a:pt x="7264" y="2929"/>
                  </a:cubicBezTo>
                  <a:close/>
                  <a:moveTo>
                    <a:pt x="2474" y="2742"/>
                  </a:moveTo>
                  <a:cubicBezTo>
                    <a:pt x="2744" y="2742"/>
                    <a:pt x="3012" y="2771"/>
                    <a:pt x="3239" y="2810"/>
                  </a:cubicBezTo>
                  <a:cubicBezTo>
                    <a:pt x="3096" y="3263"/>
                    <a:pt x="3001" y="3787"/>
                    <a:pt x="2930" y="4311"/>
                  </a:cubicBezTo>
                  <a:cubicBezTo>
                    <a:pt x="2501" y="4644"/>
                    <a:pt x="2120" y="4977"/>
                    <a:pt x="1786" y="5311"/>
                  </a:cubicBezTo>
                  <a:cubicBezTo>
                    <a:pt x="1358" y="4787"/>
                    <a:pt x="786" y="3858"/>
                    <a:pt x="1120" y="3263"/>
                  </a:cubicBezTo>
                  <a:cubicBezTo>
                    <a:pt x="1360" y="2863"/>
                    <a:pt x="1922" y="2742"/>
                    <a:pt x="2474" y="2742"/>
                  </a:cubicBezTo>
                  <a:close/>
                  <a:moveTo>
                    <a:pt x="8684" y="2742"/>
                  </a:moveTo>
                  <a:cubicBezTo>
                    <a:pt x="9235" y="2742"/>
                    <a:pt x="9802" y="2863"/>
                    <a:pt x="10026" y="3263"/>
                  </a:cubicBezTo>
                  <a:cubicBezTo>
                    <a:pt x="10383" y="3858"/>
                    <a:pt x="9812" y="4787"/>
                    <a:pt x="9383" y="5311"/>
                  </a:cubicBezTo>
                  <a:cubicBezTo>
                    <a:pt x="9026" y="4977"/>
                    <a:pt x="8645" y="4644"/>
                    <a:pt x="8216" y="4311"/>
                  </a:cubicBezTo>
                  <a:cubicBezTo>
                    <a:pt x="8145" y="3787"/>
                    <a:pt x="8050" y="3263"/>
                    <a:pt x="7931" y="2810"/>
                  </a:cubicBezTo>
                  <a:cubicBezTo>
                    <a:pt x="8150" y="2771"/>
                    <a:pt x="8415" y="2742"/>
                    <a:pt x="8684" y="2742"/>
                  </a:cubicBezTo>
                  <a:close/>
                  <a:moveTo>
                    <a:pt x="2858" y="5239"/>
                  </a:moveTo>
                  <a:lnTo>
                    <a:pt x="2858" y="5239"/>
                  </a:lnTo>
                  <a:cubicBezTo>
                    <a:pt x="2834" y="5644"/>
                    <a:pt x="2834" y="6025"/>
                    <a:pt x="2858" y="6430"/>
                  </a:cubicBezTo>
                  <a:cubicBezTo>
                    <a:pt x="2644" y="6240"/>
                    <a:pt x="2429" y="6025"/>
                    <a:pt x="2239" y="5835"/>
                  </a:cubicBezTo>
                  <a:cubicBezTo>
                    <a:pt x="2429" y="5644"/>
                    <a:pt x="2644" y="5430"/>
                    <a:pt x="2858" y="5239"/>
                  </a:cubicBezTo>
                  <a:close/>
                  <a:moveTo>
                    <a:pt x="8288" y="5239"/>
                  </a:moveTo>
                  <a:lnTo>
                    <a:pt x="8288" y="5239"/>
                  </a:lnTo>
                  <a:cubicBezTo>
                    <a:pt x="8526" y="5430"/>
                    <a:pt x="8740" y="5644"/>
                    <a:pt x="8931" y="5835"/>
                  </a:cubicBezTo>
                  <a:cubicBezTo>
                    <a:pt x="8740" y="6025"/>
                    <a:pt x="8526" y="6240"/>
                    <a:pt x="8288" y="6430"/>
                  </a:cubicBezTo>
                  <a:cubicBezTo>
                    <a:pt x="8312" y="6025"/>
                    <a:pt x="8312" y="5644"/>
                    <a:pt x="8288" y="5239"/>
                  </a:cubicBezTo>
                  <a:close/>
                  <a:moveTo>
                    <a:pt x="5573" y="3525"/>
                  </a:moveTo>
                  <a:cubicBezTo>
                    <a:pt x="6240" y="3834"/>
                    <a:pt x="6930" y="4239"/>
                    <a:pt x="7573" y="4692"/>
                  </a:cubicBezTo>
                  <a:cubicBezTo>
                    <a:pt x="7645" y="5430"/>
                    <a:pt x="7645" y="6240"/>
                    <a:pt x="7573" y="6978"/>
                  </a:cubicBezTo>
                  <a:cubicBezTo>
                    <a:pt x="6954" y="7430"/>
                    <a:pt x="6287" y="7811"/>
                    <a:pt x="5573" y="8145"/>
                  </a:cubicBezTo>
                  <a:cubicBezTo>
                    <a:pt x="4906" y="7835"/>
                    <a:pt x="4215" y="7430"/>
                    <a:pt x="3596" y="6978"/>
                  </a:cubicBezTo>
                  <a:cubicBezTo>
                    <a:pt x="3525" y="6240"/>
                    <a:pt x="3525" y="5430"/>
                    <a:pt x="3596" y="4692"/>
                  </a:cubicBezTo>
                  <a:cubicBezTo>
                    <a:pt x="4192" y="4263"/>
                    <a:pt x="4882" y="3858"/>
                    <a:pt x="5573" y="3525"/>
                  </a:cubicBezTo>
                  <a:close/>
                  <a:moveTo>
                    <a:pt x="3715" y="7883"/>
                  </a:moveTo>
                  <a:cubicBezTo>
                    <a:pt x="4049" y="8097"/>
                    <a:pt x="4382" y="8311"/>
                    <a:pt x="4739" y="8478"/>
                  </a:cubicBezTo>
                  <a:cubicBezTo>
                    <a:pt x="4454" y="8573"/>
                    <a:pt x="4168" y="8669"/>
                    <a:pt x="3906" y="8740"/>
                  </a:cubicBezTo>
                  <a:cubicBezTo>
                    <a:pt x="3834" y="8478"/>
                    <a:pt x="3763" y="8192"/>
                    <a:pt x="3715" y="7883"/>
                  </a:cubicBezTo>
                  <a:close/>
                  <a:moveTo>
                    <a:pt x="7454" y="7883"/>
                  </a:moveTo>
                  <a:lnTo>
                    <a:pt x="7454" y="7883"/>
                  </a:lnTo>
                  <a:cubicBezTo>
                    <a:pt x="7383" y="8192"/>
                    <a:pt x="7335" y="8478"/>
                    <a:pt x="7264" y="8740"/>
                  </a:cubicBezTo>
                  <a:cubicBezTo>
                    <a:pt x="6978" y="8669"/>
                    <a:pt x="6716" y="8573"/>
                    <a:pt x="6430" y="8478"/>
                  </a:cubicBezTo>
                  <a:cubicBezTo>
                    <a:pt x="6764" y="8311"/>
                    <a:pt x="7121" y="8097"/>
                    <a:pt x="7454" y="7883"/>
                  </a:cubicBezTo>
                  <a:close/>
                  <a:moveTo>
                    <a:pt x="1786" y="6359"/>
                  </a:moveTo>
                  <a:cubicBezTo>
                    <a:pt x="2120" y="6692"/>
                    <a:pt x="2501" y="7026"/>
                    <a:pt x="2930" y="7359"/>
                  </a:cubicBezTo>
                  <a:cubicBezTo>
                    <a:pt x="3001" y="7883"/>
                    <a:pt x="3096" y="8407"/>
                    <a:pt x="3239" y="8859"/>
                  </a:cubicBezTo>
                  <a:cubicBezTo>
                    <a:pt x="3012" y="8898"/>
                    <a:pt x="2744" y="8927"/>
                    <a:pt x="2474" y="8927"/>
                  </a:cubicBezTo>
                  <a:cubicBezTo>
                    <a:pt x="1922" y="8927"/>
                    <a:pt x="1360" y="8807"/>
                    <a:pt x="1120" y="8407"/>
                  </a:cubicBezTo>
                  <a:cubicBezTo>
                    <a:pt x="786" y="7811"/>
                    <a:pt x="1358" y="6883"/>
                    <a:pt x="1786" y="6359"/>
                  </a:cubicBezTo>
                  <a:close/>
                  <a:moveTo>
                    <a:pt x="9383" y="6359"/>
                  </a:moveTo>
                  <a:cubicBezTo>
                    <a:pt x="9812" y="6883"/>
                    <a:pt x="10383" y="7811"/>
                    <a:pt x="10026" y="8407"/>
                  </a:cubicBezTo>
                  <a:cubicBezTo>
                    <a:pt x="9802" y="8807"/>
                    <a:pt x="9235" y="8927"/>
                    <a:pt x="8684" y="8927"/>
                  </a:cubicBezTo>
                  <a:cubicBezTo>
                    <a:pt x="8415" y="8927"/>
                    <a:pt x="8150" y="8898"/>
                    <a:pt x="7931" y="8859"/>
                  </a:cubicBezTo>
                  <a:cubicBezTo>
                    <a:pt x="8050" y="8407"/>
                    <a:pt x="8145" y="7883"/>
                    <a:pt x="8216" y="7359"/>
                  </a:cubicBezTo>
                  <a:cubicBezTo>
                    <a:pt x="8645" y="7026"/>
                    <a:pt x="9026" y="6692"/>
                    <a:pt x="9383" y="6359"/>
                  </a:cubicBezTo>
                  <a:close/>
                  <a:moveTo>
                    <a:pt x="5573" y="8883"/>
                  </a:moveTo>
                  <a:cubicBezTo>
                    <a:pt x="6073" y="9097"/>
                    <a:pt x="6573" y="9264"/>
                    <a:pt x="7026" y="9383"/>
                  </a:cubicBezTo>
                  <a:cubicBezTo>
                    <a:pt x="6787" y="10026"/>
                    <a:pt x="6264" y="10979"/>
                    <a:pt x="5573" y="10979"/>
                  </a:cubicBezTo>
                  <a:cubicBezTo>
                    <a:pt x="4882" y="10979"/>
                    <a:pt x="4382" y="10026"/>
                    <a:pt x="4120" y="9383"/>
                  </a:cubicBezTo>
                  <a:cubicBezTo>
                    <a:pt x="4597" y="9264"/>
                    <a:pt x="5097" y="9097"/>
                    <a:pt x="5573" y="8883"/>
                  </a:cubicBezTo>
                  <a:close/>
                  <a:moveTo>
                    <a:pt x="5573" y="0"/>
                  </a:moveTo>
                  <a:cubicBezTo>
                    <a:pt x="4525" y="0"/>
                    <a:pt x="3811" y="1143"/>
                    <a:pt x="3453" y="2144"/>
                  </a:cubicBezTo>
                  <a:cubicBezTo>
                    <a:pt x="3155" y="2096"/>
                    <a:pt x="2833" y="2064"/>
                    <a:pt x="2513" y="2064"/>
                  </a:cubicBezTo>
                  <a:cubicBezTo>
                    <a:pt x="1711" y="2064"/>
                    <a:pt x="923" y="2265"/>
                    <a:pt x="548" y="2929"/>
                  </a:cubicBezTo>
                  <a:cubicBezTo>
                    <a:pt x="0" y="3834"/>
                    <a:pt x="643" y="5025"/>
                    <a:pt x="1310" y="5835"/>
                  </a:cubicBezTo>
                  <a:cubicBezTo>
                    <a:pt x="643" y="6644"/>
                    <a:pt x="0" y="7835"/>
                    <a:pt x="548" y="8740"/>
                  </a:cubicBezTo>
                  <a:cubicBezTo>
                    <a:pt x="923" y="9404"/>
                    <a:pt x="1711" y="9606"/>
                    <a:pt x="2513" y="9606"/>
                  </a:cubicBezTo>
                  <a:cubicBezTo>
                    <a:pt x="2833" y="9606"/>
                    <a:pt x="3155" y="9574"/>
                    <a:pt x="3453" y="9526"/>
                  </a:cubicBezTo>
                  <a:cubicBezTo>
                    <a:pt x="3811" y="10526"/>
                    <a:pt x="4525" y="11669"/>
                    <a:pt x="5573" y="11669"/>
                  </a:cubicBezTo>
                  <a:cubicBezTo>
                    <a:pt x="6645" y="11669"/>
                    <a:pt x="7335" y="10526"/>
                    <a:pt x="7716" y="9526"/>
                  </a:cubicBezTo>
                  <a:cubicBezTo>
                    <a:pt x="8015" y="9574"/>
                    <a:pt x="8337" y="9606"/>
                    <a:pt x="8657" y="9606"/>
                  </a:cubicBezTo>
                  <a:cubicBezTo>
                    <a:pt x="9459" y="9606"/>
                    <a:pt x="10247" y="9404"/>
                    <a:pt x="10622" y="8740"/>
                  </a:cubicBezTo>
                  <a:cubicBezTo>
                    <a:pt x="11146" y="7835"/>
                    <a:pt x="10526" y="6644"/>
                    <a:pt x="9836" y="5835"/>
                  </a:cubicBezTo>
                  <a:cubicBezTo>
                    <a:pt x="9907" y="5740"/>
                    <a:pt x="9979" y="5644"/>
                    <a:pt x="10050" y="5573"/>
                  </a:cubicBezTo>
                  <a:cubicBezTo>
                    <a:pt x="10812" y="4549"/>
                    <a:pt x="11003" y="3596"/>
                    <a:pt x="10622" y="2929"/>
                  </a:cubicBezTo>
                  <a:cubicBezTo>
                    <a:pt x="10247" y="2265"/>
                    <a:pt x="9459" y="2064"/>
                    <a:pt x="8657" y="2064"/>
                  </a:cubicBezTo>
                  <a:cubicBezTo>
                    <a:pt x="8337" y="2064"/>
                    <a:pt x="8015" y="2096"/>
                    <a:pt x="7716" y="2144"/>
                  </a:cubicBezTo>
                  <a:cubicBezTo>
                    <a:pt x="7335" y="1143"/>
                    <a:pt x="6645" y="0"/>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70"/>
          <p:cNvGrpSpPr/>
          <p:nvPr/>
        </p:nvGrpSpPr>
        <p:grpSpPr>
          <a:xfrm>
            <a:off x="7548808" y="2076709"/>
            <a:ext cx="416490" cy="416526"/>
            <a:chOff x="7548808" y="2076709"/>
            <a:chExt cx="416490" cy="416526"/>
          </a:xfrm>
        </p:grpSpPr>
        <p:sp>
          <p:nvSpPr>
            <p:cNvPr id="4705" name="Google Shape;4705;p70"/>
            <p:cNvSpPr/>
            <p:nvPr/>
          </p:nvSpPr>
          <p:spPr>
            <a:xfrm>
              <a:off x="7744686" y="2272623"/>
              <a:ext cx="23889" cy="23889"/>
            </a:xfrm>
            <a:custGeom>
              <a:avLst/>
              <a:gdLst/>
              <a:ahLst/>
              <a:cxnLst/>
              <a:rect l="l" t="t" r="r" b="b"/>
              <a:pathLst>
                <a:path w="668" h="668" extrusionOk="0">
                  <a:moveTo>
                    <a:pt x="334" y="0"/>
                  </a:moveTo>
                  <a:cubicBezTo>
                    <a:pt x="144" y="0"/>
                    <a:pt x="1" y="143"/>
                    <a:pt x="1" y="334"/>
                  </a:cubicBezTo>
                  <a:cubicBezTo>
                    <a:pt x="1" y="524"/>
                    <a:pt x="144" y="667"/>
                    <a:pt x="334" y="667"/>
                  </a:cubicBezTo>
                  <a:cubicBezTo>
                    <a:pt x="525" y="667"/>
                    <a:pt x="668" y="524"/>
                    <a:pt x="668" y="334"/>
                  </a:cubicBezTo>
                  <a:cubicBezTo>
                    <a:pt x="668"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7548808" y="2076709"/>
              <a:ext cx="416490" cy="416526"/>
            </a:xfrm>
            <a:custGeom>
              <a:avLst/>
              <a:gdLst/>
              <a:ahLst/>
              <a:cxnLst/>
              <a:rect l="l" t="t" r="r" b="b"/>
              <a:pathLst>
                <a:path w="11646" h="11647" extrusionOk="0">
                  <a:moveTo>
                    <a:pt x="5811" y="4788"/>
                  </a:moveTo>
                  <a:cubicBezTo>
                    <a:pt x="6383" y="4788"/>
                    <a:pt x="6835" y="5240"/>
                    <a:pt x="6835" y="5812"/>
                  </a:cubicBezTo>
                  <a:cubicBezTo>
                    <a:pt x="6835" y="6383"/>
                    <a:pt x="6383" y="6836"/>
                    <a:pt x="5811" y="6836"/>
                  </a:cubicBezTo>
                  <a:cubicBezTo>
                    <a:pt x="5240" y="6836"/>
                    <a:pt x="4787" y="6383"/>
                    <a:pt x="4787" y="5812"/>
                  </a:cubicBezTo>
                  <a:cubicBezTo>
                    <a:pt x="4787" y="5240"/>
                    <a:pt x="5240" y="4788"/>
                    <a:pt x="5811" y="4788"/>
                  </a:cubicBezTo>
                  <a:close/>
                  <a:moveTo>
                    <a:pt x="5811" y="1"/>
                  </a:moveTo>
                  <a:cubicBezTo>
                    <a:pt x="5240" y="1"/>
                    <a:pt x="4787" y="453"/>
                    <a:pt x="4787" y="1001"/>
                  </a:cubicBezTo>
                  <a:cubicBezTo>
                    <a:pt x="4787" y="1454"/>
                    <a:pt x="5073" y="1835"/>
                    <a:pt x="5454" y="1978"/>
                  </a:cubicBezTo>
                  <a:lnTo>
                    <a:pt x="5454" y="3454"/>
                  </a:lnTo>
                  <a:cubicBezTo>
                    <a:pt x="4978" y="3525"/>
                    <a:pt x="4525" y="3740"/>
                    <a:pt x="4168" y="4073"/>
                  </a:cubicBezTo>
                  <a:cubicBezTo>
                    <a:pt x="4144" y="4049"/>
                    <a:pt x="4287" y="4097"/>
                    <a:pt x="2049" y="3502"/>
                  </a:cubicBezTo>
                  <a:lnTo>
                    <a:pt x="2049" y="2906"/>
                  </a:lnTo>
                  <a:cubicBezTo>
                    <a:pt x="2453" y="2763"/>
                    <a:pt x="2739" y="2382"/>
                    <a:pt x="2739" y="1954"/>
                  </a:cubicBezTo>
                  <a:cubicBezTo>
                    <a:pt x="2739" y="1382"/>
                    <a:pt x="2287" y="930"/>
                    <a:pt x="1715" y="930"/>
                  </a:cubicBezTo>
                  <a:cubicBezTo>
                    <a:pt x="1144" y="930"/>
                    <a:pt x="691" y="1382"/>
                    <a:pt x="691" y="1954"/>
                  </a:cubicBezTo>
                  <a:cubicBezTo>
                    <a:pt x="691" y="2382"/>
                    <a:pt x="977" y="2763"/>
                    <a:pt x="1382" y="2906"/>
                  </a:cubicBezTo>
                  <a:lnTo>
                    <a:pt x="1382" y="3764"/>
                  </a:lnTo>
                  <a:cubicBezTo>
                    <a:pt x="1382" y="3930"/>
                    <a:pt x="1477" y="4049"/>
                    <a:pt x="1620" y="4097"/>
                  </a:cubicBezTo>
                  <a:lnTo>
                    <a:pt x="3716" y="4645"/>
                  </a:lnTo>
                  <a:cubicBezTo>
                    <a:pt x="3573" y="4907"/>
                    <a:pt x="3477" y="5169"/>
                    <a:pt x="3430" y="5478"/>
                  </a:cubicBezTo>
                  <a:lnTo>
                    <a:pt x="1977" y="5478"/>
                  </a:lnTo>
                  <a:cubicBezTo>
                    <a:pt x="1834" y="5073"/>
                    <a:pt x="1453" y="4788"/>
                    <a:pt x="1024" y="4788"/>
                  </a:cubicBezTo>
                  <a:cubicBezTo>
                    <a:pt x="453" y="4788"/>
                    <a:pt x="0" y="5240"/>
                    <a:pt x="0" y="5812"/>
                  </a:cubicBezTo>
                  <a:cubicBezTo>
                    <a:pt x="0" y="6383"/>
                    <a:pt x="453" y="6836"/>
                    <a:pt x="1024" y="6836"/>
                  </a:cubicBezTo>
                  <a:cubicBezTo>
                    <a:pt x="1453" y="6836"/>
                    <a:pt x="1834" y="6550"/>
                    <a:pt x="1977" y="6145"/>
                  </a:cubicBezTo>
                  <a:lnTo>
                    <a:pt x="3430" y="6145"/>
                  </a:lnTo>
                  <a:cubicBezTo>
                    <a:pt x="3477" y="6455"/>
                    <a:pt x="3573" y="6740"/>
                    <a:pt x="3716" y="6979"/>
                  </a:cubicBezTo>
                  <a:lnTo>
                    <a:pt x="1620" y="7526"/>
                  </a:lnTo>
                  <a:cubicBezTo>
                    <a:pt x="1477" y="7574"/>
                    <a:pt x="1382" y="7693"/>
                    <a:pt x="1382" y="7860"/>
                  </a:cubicBezTo>
                  <a:lnTo>
                    <a:pt x="1382" y="8717"/>
                  </a:lnTo>
                  <a:cubicBezTo>
                    <a:pt x="977" y="8860"/>
                    <a:pt x="691" y="9241"/>
                    <a:pt x="691" y="9670"/>
                  </a:cubicBezTo>
                  <a:cubicBezTo>
                    <a:pt x="691" y="10241"/>
                    <a:pt x="1144" y="10694"/>
                    <a:pt x="1715" y="10694"/>
                  </a:cubicBezTo>
                  <a:cubicBezTo>
                    <a:pt x="2287" y="10694"/>
                    <a:pt x="2739" y="10241"/>
                    <a:pt x="2739" y="9670"/>
                  </a:cubicBezTo>
                  <a:cubicBezTo>
                    <a:pt x="2739" y="9241"/>
                    <a:pt x="2453" y="8860"/>
                    <a:pt x="2049" y="8717"/>
                  </a:cubicBezTo>
                  <a:lnTo>
                    <a:pt x="2049" y="8122"/>
                  </a:lnTo>
                  <a:lnTo>
                    <a:pt x="4144" y="7574"/>
                  </a:lnTo>
                  <a:lnTo>
                    <a:pt x="4168" y="7574"/>
                  </a:lnTo>
                  <a:cubicBezTo>
                    <a:pt x="4525" y="7884"/>
                    <a:pt x="4978" y="8098"/>
                    <a:pt x="5454" y="8169"/>
                  </a:cubicBezTo>
                  <a:lnTo>
                    <a:pt x="5454" y="9646"/>
                  </a:lnTo>
                  <a:cubicBezTo>
                    <a:pt x="5073" y="9789"/>
                    <a:pt x="4787" y="10170"/>
                    <a:pt x="4787" y="10622"/>
                  </a:cubicBezTo>
                  <a:cubicBezTo>
                    <a:pt x="4787" y="11170"/>
                    <a:pt x="5240" y="11646"/>
                    <a:pt x="5811" y="11646"/>
                  </a:cubicBezTo>
                  <a:cubicBezTo>
                    <a:pt x="6359" y="11646"/>
                    <a:pt x="6835" y="11170"/>
                    <a:pt x="6835" y="10622"/>
                  </a:cubicBezTo>
                  <a:cubicBezTo>
                    <a:pt x="6835" y="10170"/>
                    <a:pt x="6549" y="9789"/>
                    <a:pt x="6145" y="9646"/>
                  </a:cubicBezTo>
                  <a:lnTo>
                    <a:pt x="6145" y="8169"/>
                  </a:lnTo>
                  <a:cubicBezTo>
                    <a:pt x="6621" y="8098"/>
                    <a:pt x="7073" y="7884"/>
                    <a:pt x="7431" y="7574"/>
                  </a:cubicBezTo>
                  <a:lnTo>
                    <a:pt x="7454" y="7574"/>
                  </a:lnTo>
                  <a:lnTo>
                    <a:pt x="9550" y="8122"/>
                  </a:lnTo>
                  <a:lnTo>
                    <a:pt x="9550" y="8717"/>
                  </a:lnTo>
                  <a:cubicBezTo>
                    <a:pt x="9145" y="8860"/>
                    <a:pt x="8859" y="9241"/>
                    <a:pt x="8859" y="9670"/>
                  </a:cubicBezTo>
                  <a:cubicBezTo>
                    <a:pt x="8859" y="10241"/>
                    <a:pt x="9312" y="10694"/>
                    <a:pt x="9883" y="10694"/>
                  </a:cubicBezTo>
                  <a:cubicBezTo>
                    <a:pt x="10455" y="10694"/>
                    <a:pt x="10907" y="10241"/>
                    <a:pt x="10907" y="9670"/>
                  </a:cubicBezTo>
                  <a:cubicBezTo>
                    <a:pt x="10907" y="9241"/>
                    <a:pt x="10622" y="8860"/>
                    <a:pt x="10217" y="8717"/>
                  </a:cubicBezTo>
                  <a:lnTo>
                    <a:pt x="10217" y="7860"/>
                  </a:lnTo>
                  <a:cubicBezTo>
                    <a:pt x="10217" y="7693"/>
                    <a:pt x="10122" y="7574"/>
                    <a:pt x="9979" y="7526"/>
                  </a:cubicBezTo>
                  <a:lnTo>
                    <a:pt x="7883" y="6979"/>
                  </a:lnTo>
                  <a:cubicBezTo>
                    <a:pt x="8026" y="6740"/>
                    <a:pt x="8121" y="6455"/>
                    <a:pt x="8169" y="6145"/>
                  </a:cubicBezTo>
                  <a:lnTo>
                    <a:pt x="9645" y="6145"/>
                  </a:lnTo>
                  <a:cubicBezTo>
                    <a:pt x="9788" y="6550"/>
                    <a:pt x="10169" y="6836"/>
                    <a:pt x="10622" y="6836"/>
                  </a:cubicBezTo>
                  <a:cubicBezTo>
                    <a:pt x="11169" y="6836"/>
                    <a:pt x="11646" y="6383"/>
                    <a:pt x="11646" y="5812"/>
                  </a:cubicBezTo>
                  <a:cubicBezTo>
                    <a:pt x="11646" y="5240"/>
                    <a:pt x="11169" y="4788"/>
                    <a:pt x="10622" y="4788"/>
                  </a:cubicBezTo>
                  <a:cubicBezTo>
                    <a:pt x="10169" y="4788"/>
                    <a:pt x="9788" y="5073"/>
                    <a:pt x="9645" y="5478"/>
                  </a:cubicBezTo>
                  <a:lnTo>
                    <a:pt x="8169" y="5478"/>
                  </a:lnTo>
                  <a:cubicBezTo>
                    <a:pt x="8121" y="5192"/>
                    <a:pt x="8026" y="4907"/>
                    <a:pt x="7907" y="4669"/>
                  </a:cubicBezTo>
                  <a:lnTo>
                    <a:pt x="9931" y="4335"/>
                  </a:lnTo>
                  <a:cubicBezTo>
                    <a:pt x="10098" y="4311"/>
                    <a:pt x="10217" y="4168"/>
                    <a:pt x="10217" y="4002"/>
                  </a:cubicBezTo>
                  <a:lnTo>
                    <a:pt x="10217" y="3144"/>
                  </a:lnTo>
                  <a:cubicBezTo>
                    <a:pt x="10622" y="3002"/>
                    <a:pt x="10907" y="2621"/>
                    <a:pt x="10907" y="2168"/>
                  </a:cubicBezTo>
                  <a:cubicBezTo>
                    <a:pt x="10907" y="1597"/>
                    <a:pt x="10455" y="1144"/>
                    <a:pt x="9883" y="1144"/>
                  </a:cubicBezTo>
                  <a:cubicBezTo>
                    <a:pt x="9312" y="1144"/>
                    <a:pt x="8859" y="1620"/>
                    <a:pt x="8859" y="2168"/>
                  </a:cubicBezTo>
                  <a:cubicBezTo>
                    <a:pt x="8859" y="2621"/>
                    <a:pt x="9145" y="3002"/>
                    <a:pt x="9550" y="3144"/>
                  </a:cubicBezTo>
                  <a:lnTo>
                    <a:pt x="9550" y="3692"/>
                  </a:lnTo>
                  <a:cubicBezTo>
                    <a:pt x="7335" y="4073"/>
                    <a:pt x="7478" y="4049"/>
                    <a:pt x="7431" y="4073"/>
                  </a:cubicBezTo>
                  <a:cubicBezTo>
                    <a:pt x="7073" y="3740"/>
                    <a:pt x="6621" y="3525"/>
                    <a:pt x="6145" y="3454"/>
                  </a:cubicBezTo>
                  <a:lnTo>
                    <a:pt x="6145" y="1978"/>
                  </a:lnTo>
                  <a:cubicBezTo>
                    <a:pt x="6549" y="1835"/>
                    <a:pt x="6835" y="1454"/>
                    <a:pt x="6835" y="1001"/>
                  </a:cubicBezTo>
                  <a:cubicBezTo>
                    <a:pt x="6835" y="453"/>
                    <a:pt x="6359" y="1"/>
                    <a:pt x="5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7" name="Google Shape;4707;p70"/>
          <p:cNvGrpSpPr/>
          <p:nvPr/>
        </p:nvGrpSpPr>
        <p:grpSpPr>
          <a:xfrm>
            <a:off x="6881921" y="2075887"/>
            <a:ext cx="365431" cy="417359"/>
            <a:chOff x="6881921" y="2075887"/>
            <a:chExt cx="365431" cy="417359"/>
          </a:xfrm>
        </p:grpSpPr>
        <p:sp>
          <p:nvSpPr>
            <p:cNvPr id="4708" name="Google Shape;4708;p70"/>
            <p:cNvSpPr/>
            <p:nvPr/>
          </p:nvSpPr>
          <p:spPr>
            <a:xfrm>
              <a:off x="6955165" y="2137186"/>
              <a:ext cx="23889" cy="123524"/>
            </a:xfrm>
            <a:custGeom>
              <a:avLst/>
              <a:gdLst/>
              <a:ahLst/>
              <a:cxnLst/>
              <a:rect l="l" t="t" r="r" b="b"/>
              <a:pathLst>
                <a:path w="668" h="3454" extrusionOk="0">
                  <a:moveTo>
                    <a:pt x="1" y="1"/>
                  </a:moveTo>
                  <a:lnTo>
                    <a:pt x="1" y="3454"/>
                  </a:lnTo>
                  <a:lnTo>
                    <a:pt x="668" y="3454"/>
                  </a:lnTo>
                  <a:lnTo>
                    <a:pt x="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052264" y="2218942"/>
              <a:ext cx="24748" cy="41771"/>
            </a:xfrm>
            <a:custGeom>
              <a:avLst/>
              <a:gdLst/>
              <a:ahLst/>
              <a:cxnLst/>
              <a:rect l="l" t="t" r="r" b="b"/>
              <a:pathLst>
                <a:path w="692" h="1168" extrusionOk="0">
                  <a:moveTo>
                    <a:pt x="1" y="1"/>
                  </a:moveTo>
                  <a:lnTo>
                    <a:pt x="1" y="1168"/>
                  </a:lnTo>
                  <a:lnTo>
                    <a:pt x="691" y="1168"/>
                  </a:lnTo>
                  <a:lnTo>
                    <a:pt x="6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7150221" y="2169552"/>
              <a:ext cx="23889" cy="91159"/>
            </a:xfrm>
            <a:custGeom>
              <a:avLst/>
              <a:gdLst/>
              <a:ahLst/>
              <a:cxnLst/>
              <a:rect l="l" t="t" r="r" b="b"/>
              <a:pathLst>
                <a:path w="668" h="2549" extrusionOk="0">
                  <a:moveTo>
                    <a:pt x="0" y="1"/>
                  </a:moveTo>
                  <a:lnTo>
                    <a:pt x="0" y="2549"/>
                  </a:lnTo>
                  <a:lnTo>
                    <a:pt x="667" y="2549"/>
                  </a:lnTo>
                  <a:lnTo>
                    <a:pt x="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6881921" y="2075887"/>
              <a:ext cx="365421" cy="417348"/>
            </a:xfrm>
            <a:custGeom>
              <a:avLst/>
              <a:gdLst/>
              <a:ahLst/>
              <a:cxnLst/>
              <a:rect l="l" t="t" r="r" b="b"/>
              <a:pathLst>
                <a:path w="10218" h="11670" extrusionOk="0">
                  <a:moveTo>
                    <a:pt x="3073" y="1024"/>
                  </a:moveTo>
                  <a:cubicBezTo>
                    <a:pt x="3239" y="1024"/>
                    <a:pt x="3406" y="1191"/>
                    <a:pt x="3406" y="1381"/>
                  </a:cubicBezTo>
                  <a:lnTo>
                    <a:pt x="3406" y="5168"/>
                  </a:lnTo>
                  <a:lnTo>
                    <a:pt x="4097" y="5168"/>
                  </a:lnTo>
                  <a:lnTo>
                    <a:pt x="4097" y="3644"/>
                  </a:lnTo>
                  <a:cubicBezTo>
                    <a:pt x="4097" y="3453"/>
                    <a:pt x="4240" y="3310"/>
                    <a:pt x="4430" y="3310"/>
                  </a:cubicBezTo>
                  <a:lnTo>
                    <a:pt x="5788" y="3310"/>
                  </a:lnTo>
                  <a:cubicBezTo>
                    <a:pt x="5978" y="3310"/>
                    <a:pt x="6121" y="3453"/>
                    <a:pt x="6121" y="3644"/>
                  </a:cubicBezTo>
                  <a:lnTo>
                    <a:pt x="6121" y="5168"/>
                  </a:lnTo>
                  <a:lnTo>
                    <a:pt x="6812" y="5168"/>
                  </a:lnTo>
                  <a:lnTo>
                    <a:pt x="6812" y="2286"/>
                  </a:lnTo>
                  <a:cubicBezTo>
                    <a:pt x="6812" y="2096"/>
                    <a:pt x="6978" y="1953"/>
                    <a:pt x="7145" y="1953"/>
                  </a:cubicBezTo>
                  <a:lnTo>
                    <a:pt x="8526" y="1953"/>
                  </a:lnTo>
                  <a:cubicBezTo>
                    <a:pt x="8717" y="1953"/>
                    <a:pt x="8860" y="2096"/>
                    <a:pt x="8860" y="2286"/>
                  </a:cubicBezTo>
                  <a:lnTo>
                    <a:pt x="8860" y="5525"/>
                  </a:lnTo>
                  <a:cubicBezTo>
                    <a:pt x="8860" y="5716"/>
                    <a:pt x="8717" y="5858"/>
                    <a:pt x="8526" y="5858"/>
                  </a:cubicBezTo>
                  <a:lnTo>
                    <a:pt x="1692" y="5858"/>
                  </a:lnTo>
                  <a:cubicBezTo>
                    <a:pt x="1501" y="5858"/>
                    <a:pt x="1358" y="5716"/>
                    <a:pt x="1358" y="5525"/>
                  </a:cubicBezTo>
                  <a:lnTo>
                    <a:pt x="1358" y="1381"/>
                  </a:lnTo>
                  <a:cubicBezTo>
                    <a:pt x="1358" y="1191"/>
                    <a:pt x="1501" y="1024"/>
                    <a:pt x="1692" y="1024"/>
                  </a:cubicBezTo>
                  <a:close/>
                  <a:moveTo>
                    <a:pt x="4430" y="6883"/>
                  </a:moveTo>
                  <a:cubicBezTo>
                    <a:pt x="4621" y="6883"/>
                    <a:pt x="4764" y="7025"/>
                    <a:pt x="4764" y="7216"/>
                  </a:cubicBezTo>
                  <a:cubicBezTo>
                    <a:pt x="4764" y="7406"/>
                    <a:pt x="4621" y="7573"/>
                    <a:pt x="4430" y="7573"/>
                  </a:cubicBezTo>
                  <a:lnTo>
                    <a:pt x="1692" y="7573"/>
                  </a:lnTo>
                  <a:cubicBezTo>
                    <a:pt x="1501" y="7573"/>
                    <a:pt x="1358" y="7406"/>
                    <a:pt x="1358" y="7216"/>
                  </a:cubicBezTo>
                  <a:cubicBezTo>
                    <a:pt x="1358" y="7025"/>
                    <a:pt x="1501" y="6883"/>
                    <a:pt x="1692" y="6883"/>
                  </a:cubicBezTo>
                  <a:close/>
                  <a:moveTo>
                    <a:pt x="5788" y="8240"/>
                  </a:moveTo>
                  <a:cubicBezTo>
                    <a:pt x="5978" y="8240"/>
                    <a:pt x="6121" y="8407"/>
                    <a:pt x="6121" y="8597"/>
                  </a:cubicBezTo>
                  <a:cubicBezTo>
                    <a:pt x="6121" y="8764"/>
                    <a:pt x="5978" y="8931"/>
                    <a:pt x="5788" y="8931"/>
                  </a:cubicBezTo>
                  <a:lnTo>
                    <a:pt x="1692" y="8931"/>
                  </a:lnTo>
                  <a:cubicBezTo>
                    <a:pt x="1501" y="8931"/>
                    <a:pt x="1358" y="8764"/>
                    <a:pt x="1358" y="8597"/>
                  </a:cubicBezTo>
                  <a:cubicBezTo>
                    <a:pt x="1358" y="8407"/>
                    <a:pt x="1501" y="8240"/>
                    <a:pt x="1692" y="8240"/>
                  </a:cubicBezTo>
                  <a:close/>
                  <a:moveTo>
                    <a:pt x="3740" y="9621"/>
                  </a:moveTo>
                  <a:cubicBezTo>
                    <a:pt x="3930" y="9621"/>
                    <a:pt x="4097" y="9764"/>
                    <a:pt x="4097" y="9955"/>
                  </a:cubicBezTo>
                  <a:cubicBezTo>
                    <a:pt x="4097" y="10145"/>
                    <a:pt x="3930" y="10288"/>
                    <a:pt x="3740" y="10288"/>
                  </a:cubicBezTo>
                  <a:lnTo>
                    <a:pt x="1692" y="10288"/>
                  </a:lnTo>
                  <a:cubicBezTo>
                    <a:pt x="1501" y="10288"/>
                    <a:pt x="1358" y="10145"/>
                    <a:pt x="1358" y="9955"/>
                  </a:cubicBezTo>
                  <a:cubicBezTo>
                    <a:pt x="1358" y="9764"/>
                    <a:pt x="1501" y="9621"/>
                    <a:pt x="1692" y="9621"/>
                  </a:cubicBezTo>
                  <a:close/>
                  <a:moveTo>
                    <a:pt x="334" y="0"/>
                  </a:moveTo>
                  <a:cubicBezTo>
                    <a:pt x="144" y="0"/>
                    <a:pt x="1" y="167"/>
                    <a:pt x="1" y="357"/>
                  </a:cubicBezTo>
                  <a:lnTo>
                    <a:pt x="1" y="11312"/>
                  </a:lnTo>
                  <a:cubicBezTo>
                    <a:pt x="1" y="11502"/>
                    <a:pt x="144" y="11669"/>
                    <a:pt x="334" y="11669"/>
                  </a:cubicBezTo>
                  <a:lnTo>
                    <a:pt x="7026" y="11669"/>
                  </a:lnTo>
                  <a:lnTo>
                    <a:pt x="7026" y="8788"/>
                  </a:lnTo>
                  <a:cubicBezTo>
                    <a:pt x="7026" y="8597"/>
                    <a:pt x="7169" y="8454"/>
                    <a:pt x="7359" y="8454"/>
                  </a:cubicBezTo>
                  <a:lnTo>
                    <a:pt x="10217" y="8454"/>
                  </a:lnTo>
                  <a:lnTo>
                    <a:pt x="10217" y="357"/>
                  </a:lnTo>
                  <a:cubicBezTo>
                    <a:pt x="10217" y="167"/>
                    <a:pt x="10074" y="0"/>
                    <a:pt x="98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7157016" y="2402910"/>
              <a:ext cx="90336" cy="90336"/>
            </a:xfrm>
            <a:custGeom>
              <a:avLst/>
              <a:gdLst/>
              <a:ahLst/>
              <a:cxnLst/>
              <a:rect l="l" t="t" r="r" b="b"/>
              <a:pathLst>
                <a:path w="2526" h="2526" extrusionOk="0">
                  <a:moveTo>
                    <a:pt x="1" y="1"/>
                  </a:moveTo>
                  <a:lnTo>
                    <a:pt x="1" y="2525"/>
                  </a:lnTo>
                  <a:cubicBezTo>
                    <a:pt x="96" y="2525"/>
                    <a:pt x="191" y="2478"/>
                    <a:pt x="263" y="2406"/>
                  </a:cubicBezTo>
                  <a:lnTo>
                    <a:pt x="2430" y="239"/>
                  </a:lnTo>
                  <a:cubicBezTo>
                    <a:pt x="2501" y="168"/>
                    <a:pt x="2525" y="72"/>
                    <a:pt x="2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3" name="Google Shape;4713;p70"/>
          <p:cNvSpPr/>
          <p:nvPr/>
        </p:nvSpPr>
        <p:spPr>
          <a:xfrm>
            <a:off x="6142648" y="2094627"/>
            <a:ext cx="417348" cy="379869"/>
          </a:xfrm>
          <a:custGeom>
            <a:avLst/>
            <a:gdLst/>
            <a:ahLst/>
            <a:cxnLst/>
            <a:rect l="l" t="t" r="r" b="b"/>
            <a:pathLst>
              <a:path w="11670" h="10622" extrusionOk="0">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4" name="Google Shape;4714;p70"/>
          <p:cNvGrpSpPr/>
          <p:nvPr/>
        </p:nvGrpSpPr>
        <p:grpSpPr>
          <a:xfrm>
            <a:off x="5493679" y="2075887"/>
            <a:ext cx="310025" cy="416490"/>
            <a:chOff x="5493679" y="2075887"/>
            <a:chExt cx="310025" cy="416490"/>
          </a:xfrm>
        </p:grpSpPr>
        <p:sp>
          <p:nvSpPr>
            <p:cNvPr id="4715" name="Google Shape;4715;p70"/>
            <p:cNvSpPr/>
            <p:nvPr/>
          </p:nvSpPr>
          <p:spPr>
            <a:xfrm>
              <a:off x="5607801" y="2385887"/>
              <a:ext cx="81789" cy="34117"/>
            </a:xfrm>
            <a:custGeom>
              <a:avLst/>
              <a:gdLst/>
              <a:ahLst/>
              <a:cxnLst/>
              <a:rect l="l" t="t" r="r" b="b"/>
              <a:pathLst>
                <a:path w="2287" h="954" extrusionOk="0">
                  <a:moveTo>
                    <a:pt x="0" y="1"/>
                  </a:moveTo>
                  <a:lnTo>
                    <a:pt x="0" y="953"/>
                  </a:lnTo>
                  <a:lnTo>
                    <a:pt x="2286" y="953"/>
                  </a:lnTo>
                  <a:lnTo>
                    <a:pt x="22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5493679" y="2075887"/>
              <a:ext cx="310025" cy="416490"/>
            </a:xfrm>
            <a:custGeom>
              <a:avLst/>
              <a:gdLst/>
              <a:ahLst/>
              <a:cxnLst/>
              <a:rect l="l" t="t" r="r" b="b"/>
              <a:pathLst>
                <a:path w="8669" h="11646" extrusionOk="0">
                  <a:moveTo>
                    <a:pt x="1477" y="1143"/>
                  </a:moveTo>
                  <a:cubicBezTo>
                    <a:pt x="1667" y="1143"/>
                    <a:pt x="1834" y="1310"/>
                    <a:pt x="1834" y="1500"/>
                  </a:cubicBezTo>
                  <a:cubicBezTo>
                    <a:pt x="1834" y="1667"/>
                    <a:pt x="1667" y="1834"/>
                    <a:pt x="1477" y="1834"/>
                  </a:cubicBezTo>
                  <a:cubicBezTo>
                    <a:pt x="1286" y="1834"/>
                    <a:pt x="1143" y="1667"/>
                    <a:pt x="1143" y="1500"/>
                  </a:cubicBezTo>
                  <a:cubicBezTo>
                    <a:pt x="1143" y="1310"/>
                    <a:pt x="1286" y="1143"/>
                    <a:pt x="1477" y="1143"/>
                  </a:cubicBezTo>
                  <a:close/>
                  <a:moveTo>
                    <a:pt x="7192" y="1143"/>
                  </a:moveTo>
                  <a:cubicBezTo>
                    <a:pt x="7383" y="1143"/>
                    <a:pt x="7525" y="1310"/>
                    <a:pt x="7525" y="1500"/>
                  </a:cubicBezTo>
                  <a:cubicBezTo>
                    <a:pt x="7525" y="1667"/>
                    <a:pt x="7383" y="1834"/>
                    <a:pt x="7192" y="1834"/>
                  </a:cubicBezTo>
                  <a:cubicBezTo>
                    <a:pt x="7002" y="1834"/>
                    <a:pt x="6835" y="1667"/>
                    <a:pt x="6835" y="1500"/>
                  </a:cubicBezTo>
                  <a:cubicBezTo>
                    <a:pt x="6835" y="1310"/>
                    <a:pt x="7002" y="1143"/>
                    <a:pt x="7192" y="1143"/>
                  </a:cubicBezTo>
                  <a:close/>
                  <a:moveTo>
                    <a:pt x="4334" y="4001"/>
                  </a:moveTo>
                  <a:cubicBezTo>
                    <a:pt x="4525" y="4001"/>
                    <a:pt x="4668" y="4144"/>
                    <a:pt x="4668" y="4334"/>
                  </a:cubicBezTo>
                  <a:cubicBezTo>
                    <a:pt x="4668" y="4525"/>
                    <a:pt x="4525" y="4692"/>
                    <a:pt x="4334" y="4692"/>
                  </a:cubicBezTo>
                  <a:cubicBezTo>
                    <a:pt x="4144" y="4692"/>
                    <a:pt x="4001" y="4525"/>
                    <a:pt x="4001" y="4334"/>
                  </a:cubicBezTo>
                  <a:cubicBezTo>
                    <a:pt x="4001" y="4144"/>
                    <a:pt x="4144" y="4001"/>
                    <a:pt x="4334" y="4001"/>
                  </a:cubicBezTo>
                  <a:close/>
                  <a:moveTo>
                    <a:pt x="4334" y="2048"/>
                  </a:moveTo>
                  <a:cubicBezTo>
                    <a:pt x="3072" y="2048"/>
                    <a:pt x="2048" y="3072"/>
                    <a:pt x="2048" y="4334"/>
                  </a:cubicBezTo>
                  <a:cubicBezTo>
                    <a:pt x="2048" y="5597"/>
                    <a:pt x="3072" y="6621"/>
                    <a:pt x="4334" y="6621"/>
                  </a:cubicBezTo>
                  <a:cubicBezTo>
                    <a:pt x="5597" y="6621"/>
                    <a:pt x="6621" y="5597"/>
                    <a:pt x="6621" y="4334"/>
                  </a:cubicBezTo>
                  <a:cubicBezTo>
                    <a:pt x="6621" y="3072"/>
                    <a:pt x="5597" y="2048"/>
                    <a:pt x="4334" y="2048"/>
                  </a:cubicBezTo>
                  <a:close/>
                  <a:moveTo>
                    <a:pt x="4334" y="1381"/>
                  </a:moveTo>
                  <a:cubicBezTo>
                    <a:pt x="5978" y="1381"/>
                    <a:pt x="7287" y="2715"/>
                    <a:pt x="7287" y="4334"/>
                  </a:cubicBezTo>
                  <a:cubicBezTo>
                    <a:pt x="7287" y="5978"/>
                    <a:pt x="5978" y="7311"/>
                    <a:pt x="4334" y="7311"/>
                  </a:cubicBezTo>
                  <a:cubicBezTo>
                    <a:pt x="2691" y="7311"/>
                    <a:pt x="1381" y="5978"/>
                    <a:pt x="1381" y="4334"/>
                  </a:cubicBezTo>
                  <a:cubicBezTo>
                    <a:pt x="1381" y="2715"/>
                    <a:pt x="2691" y="1381"/>
                    <a:pt x="4334" y="1381"/>
                  </a:cubicBezTo>
                  <a:close/>
                  <a:moveTo>
                    <a:pt x="5811" y="7978"/>
                  </a:moveTo>
                  <a:cubicBezTo>
                    <a:pt x="6001" y="7978"/>
                    <a:pt x="6168" y="8145"/>
                    <a:pt x="6168" y="8335"/>
                  </a:cubicBezTo>
                  <a:lnTo>
                    <a:pt x="6168" y="9955"/>
                  </a:lnTo>
                  <a:cubicBezTo>
                    <a:pt x="6168" y="10145"/>
                    <a:pt x="6001" y="10288"/>
                    <a:pt x="5811" y="10288"/>
                  </a:cubicBezTo>
                  <a:lnTo>
                    <a:pt x="2858" y="10288"/>
                  </a:lnTo>
                  <a:cubicBezTo>
                    <a:pt x="2667" y="10288"/>
                    <a:pt x="2501" y="10145"/>
                    <a:pt x="2501" y="9955"/>
                  </a:cubicBezTo>
                  <a:lnTo>
                    <a:pt x="2501" y="8335"/>
                  </a:lnTo>
                  <a:cubicBezTo>
                    <a:pt x="2501" y="8145"/>
                    <a:pt x="2667" y="7978"/>
                    <a:pt x="2858" y="7978"/>
                  </a:cubicBezTo>
                  <a:close/>
                  <a:moveTo>
                    <a:pt x="1477" y="9835"/>
                  </a:moveTo>
                  <a:cubicBezTo>
                    <a:pt x="1667" y="9835"/>
                    <a:pt x="1834" y="10002"/>
                    <a:pt x="1834" y="10169"/>
                  </a:cubicBezTo>
                  <a:cubicBezTo>
                    <a:pt x="1834" y="10359"/>
                    <a:pt x="1667" y="10526"/>
                    <a:pt x="1477" y="10526"/>
                  </a:cubicBezTo>
                  <a:cubicBezTo>
                    <a:pt x="1286" y="10526"/>
                    <a:pt x="1143" y="10359"/>
                    <a:pt x="1143" y="10169"/>
                  </a:cubicBezTo>
                  <a:cubicBezTo>
                    <a:pt x="1143" y="10002"/>
                    <a:pt x="1286" y="9835"/>
                    <a:pt x="1477" y="9835"/>
                  </a:cubicBezTo>
                  <a:close/>
                  <a:moveTo>
                    <a:pt x="7192" y="9835"/>
                  </a:moveTo>
                  <a:cubicBezTo>
                    <a:pt x="7383" y="9835"/>
                    <a:pt x="7525" y="10002"/>
                    <a:pt x="7525" y="10169"/>
                  </a:cubicBezTo>
                  <a:cubicBezTo>
                    <a:pt x="7525" y="10359"/>
                    <a:pt x="7383" y="10526"/>
                    <a:pt x="7192" y="10526"/>
                  </a:cubicBezTo>
                  <a:cubicBezTo>
                    <a:pt x="7002" y="10526"/>
                    <a:pt x="6835" y="10359"/>
                    <a:pt x="6835" y="10169"/>
                  </a:cubicBezTo>
                  <a:cubicBezTo>
                    <a:pt x="6835" y="10002"/>
                    <a:pt x="7002" y="9835"/>
                    <a:pt x="7192" y="9835"/>
                  </a:cubicBezTo>
                  <a:close/>
                  <a:moveTo>
                    <a:pt x="1167" y="0"/>
                  </a:moveTo>
                  <a:cubicBezTo>
                    <a:pt x="524" y="0"/>
                    <a:pt x="0" y="548"/>
                    <a:pt x="0" y="1191"/>
                  </a:cubicBezTo>
                  <a:lnTo>
                    <a:pt x="0" y="10478"/>
                  </a:lnTo>
                  <a:cubicBezTo>
                    <a:pt x="0" y="11121"/>
                    <a:pt x="524" y="11645"/>
                    <a:pt x="1167" y="11645"/>
                  </a:cubicBezTo>
                  <a:lnTo>
                    <a:pt x="7502" y="11645"/>
                  </a:lnTo>
                  <a:cubicBezTo>
                    <a:pt x="8145" y="11645"/>
                    <a:pt x="8669" y="11121"/>
                    <a:pt x="8669" y="10478"/>
                  </a:cubicBezTo>
                  <a:lnTo>
                    <a:pt x="8669" y="1191"/>
                  </a:lnTo>
                  <a:cubicBezTo>
                    <a:pt x="8669" y="548"/>
                    <a:pt x="8145" y="0"/>
                    <a:pt x="75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70"/>
          <p:cNvGrpSpPr/>
          <p:nvPr/>
        </p:nvGrpSpPr>
        <p:grpSpPr>
          <a:xfrm>
            <a:off x="4722040" y="2157643"/>
            <a:ext cx="416490" cy="253842"/>
            <a:chOff x="4722040" y="2157643"/>
            <a:chExt cx="416490" cy="253842"/>
          </a:xfrm>
        </p:grpSpPr>
        <p:sp>
          <p:nvSpPr>
            <p:cNvPr id="4718" name="Google Shape;4718;p70"/>
            <p:cNvSpPr/>
            <p:nvPr/>
          </p:nvSpPr>
          <p:spPr>
            <a:xfrm>
              <a:off x="5015875" y="2230887"/>
              <a:ext cx="24712" cy="57077"/>
            </a:xfrm>
            <a:custGeom>
              <a:avLst/>
              <a:gdLst/>
              <a:ahLst/>
              <a:cxnLst/>
              <a:rect l="l" t="t" r="r" b="b"/>
              <a:pathLst>
                <a:path w="691" h="1596" extrusionOk="0">
                  <a:moveTo>
                    <a:pt x="0" y="0"/>
                  </a:moveTo>
                  <a:lnTo>
                    <a:pt x="0" y="1596"/>
                  </a:lnTo>
                  <a:lnTo>
                    <a:pt x="691" y="1596"/>
                  </a:lnTo>
                  <a:lnTo>
                    <a:pt x="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0"/>
            <p:cNvSpPr/>
            <p:nvPr/>
          </p:nvSpPr>
          <p:spPr>
            <a:xfrm>
              <a:off x="4722040" y="2157643"/>
              <a:ext cx="416490" cy="253842"/>
            </a:xfrm>
            <a:custGeom>
              <a:avLst/>
              <a:gdLst/>
              <a:ahLst/>
              <a:cxnLst/>
              <a:rect l="l" t="t" r="r" b="b"/>
              <a:pathLst>
                <a:path w="11646" h="7098" extrusionOk="0">
                  <a:moveTo>
                    <a:pt x="2739" y="2048"/>
                  </a:moveTo>
                  <a:lnTo>
                    <a:pt x="2739" y="3644"/>
                  </a:lnTo>
                  <a:lnTo>
                    <a:pt x="3406" y="3644"/>
                  </a:lnTo>
                  <a:lnTo>
                    <a:pt x="3406" y="2048"/>
                  </a:lnTo>
                  <a:close/>
                  <a:moveTo>
                    <a:pt x="5454" y="2048"/>
                  </a:moveTo>
                  <a:lnTo>
                    <a:pt x="5454" y="3644"/>
                  </a:lnTo>
                  <a:lnTo>
                    <a:pt x="6144" y="3644"/>
                  </a:lnTo>
                  <a:lnTo>
                    <a:pt x="6144" y="2048"/>
                  </a:lnTo>
                  <a:close/>
                  <a:moveTo>
                    <a:pt x="3763" y="1358"/>
                  </a:moveTo>
                  <a:cubicBezTo>
                    <a:pt x="3953" y="1358"/>
                    <a:pt x="4096" y="1524"/>
                    <a:pt x="4096" y="1715"/>
                  </a:cubicBezTo>
                  <a:lnTo>
                    <a:pt x="4096" y="3977"/>
                  </a:lnTo>
                  <a:cubicBezTo>
                    <a:pt x="4096" y="4168"/>
                    <a:pt x="3953" y="4335"/>
                    <a:pt x="3763" y="4335"/>
                  </a:cubicBezTo>
                  <a:lnTo>
                    <a:pt x="2405" y="4335"/>
                  </a:lnTo>
                  <a:cubicBezTo>
                    <a:pt x="2215" y="4335"/>
                    <a:pt x="2048" y="4168"/>
                    <a:pt x="2048" y="3977"/>
                  </a:cubicBezTo>
                  <a:lnTo>
                    <a:pt x="2048" y="1715"/>
                  </a:lnTo>
                  <a:cubicBezTo>
                    <a:pt x="2048" y="1524"/>
                    <a:pt x="2215" y="1358"/>
                    <a:pt x="2405" y="1358"/>
                  </a:cubicBezTo>
                  <a:close/>
                  <a:moveTo>
                    <a:pt x="6478" y="1358"/>
                  </a:moveTo>
                  <a:cubicBezTo>
                    <a:pt x="6668" y="1358"/>
                    <a:pt x="6835" y="1524"/>
                    <a:pt x="6835" y="1715"/>
                  </a:cubicBezTo>
                  <a:lnTo>
                    <a:pt x="6835" y="3977"/>
                  </a:lnTo>
                  <a:cubicBezTo>
                    <a:pt x="6835" y="4168"/>
                    <a:pt x="6668" y="4335"/>
                    <a:pt x="6478" y="4335"/>
                  </a:cubicBezTo>
                  <a:lnTo>
                    <a:pt x="5120" y="4335"/>
                  </a:lnTo>
                  <a:cubicBezTo>
                    <a:pt x="4930" y="4335"/>
                    <a:pt x="4787" y="4168"/>
                    <a:pt x="4787" y="3977"/>
                  </a:cubicBezTo>
                  <a:lnTo>
                    <a:pt x="4787" y="1715"/>
                  </a:lnTo>
                  <a:cubicBezTo>
                    <a:pt x="4787" y="1524"/>
                    <a:pt x="4930" y="1358"/>
                    <a:pt x="5120" y="1358"/>
                  </a:cubicBezTo>
                  <a:close/>
                  <a:moveTo>
                    <a:pt x="9240" y="1358"/>
                  </a:moveTo>
                  <a:cubicBezTo>
                    <a:pt x="9431" y="1358"/>
                    <a:pt x="9574" y="1524"/>
                    <a:pt x="9574" y="1715"/>
                  </a:cubicBezTo>
                  <a:lnTo>
                    <a:pt x="9574" y="3977"/>
                  </a:lnTo>
                  <a:cubicBezTo>
                    <a:pt x="9574" y="4168"/>
                    <a:pt x="9431" y="4335"/>
                    <a:pt x="9240" y="4335"/>
                  </a:cubicBezTo>
                  <a:lnTo>
                    <a:pt x="7883" y="4335"/>
                  </a:lnTo>
                  <a:cubicBezTo>
                    <a:pt x="7692" y="4335"/>
                    <a:pt x="7526" y="4168"/>
                    <a:pt x="7526" y="3977"/>
                  </a:cubicBezTo>
                  <a:lnTo>
                    <a:pt x="7526" y="1715"/>
                  </a:lnTo>
                  <a:cubicBezTo>
                    <a:pt x="7526" y="1524"/>
                    <a:pt x="7692" y="1358"/>
                    <a:pt x="7883" y="1358"/>
                  </a:cubicBezTo>
                  <a:close/>
                  <a:moveTo>
                    <a:pt x="334" y="0"/>
                  </a:moveTo>
                  <a:cubicBezTo>
                    <a:pt x="143" y="0"/>
                    <a:pt x="0" y="167"/>
                    <a:pt x="0" y="334"/>
                  </a:cubicBezTo>
                  <a:lnTo>
                    <a:pt x="0" y="2167"/>
                  </a:lnTo>
                  <a:cubicBezTo>
                    <a:pt x="0" y="2358"/>
                    <a:pt x="143" y="2501"/>
                    <a:pt x="334" y="2501"/>
                  </a:cubicBezTo>
                  <a:lnTo>
                    <a:pt x="691" y="2501"/>
                  </a:lnTo>
                  <a:lnTo>
                    <a:pt x="691" y="3191"/>
                  </a:lnTo>
                  <a:lnTo>
                    <a:pt x="334" y="3191"/>
                  </a:lnTo>
                  <a:cubicBezTo>
                    <a:pt x="143" y="3191"/>
                    <a:pt x="0" y="3334"/>
                    <a:pt x="0" y="3525"/>
                  </a:cubicBezTo>
                  <a:lnTo>
                    <a:pt x="0" y="6764"/>
                  </a:lnTo>
                  <a:cubicBezTo>
                    <a:pt x="0" y="6930"/>
                    <a:pt x="143" y="7097"/>
                    <a:pt x="334" y="7097"/>
                  </a:cubicBezTo>
                  <a:lnTo>
                    <a:pt x="1381" y="7097"/>
                  </a:lnTo>
                  <a:lnTo>
                    <a:pt x="1381" y="5621"/>
                  </a:lnTo>
                  <a:cubicBezTo>
                    <a:pt x="1381" y="5430"/>
                    <a:pt x="1524" y="5287"/>
                    <a:pt x="1715" y="5287"/>
                  </a:cubicBezTo>
                  <a:cubicBezTo>
                    <a:pt x="1905" y="5287"/>
                    <a:pt x="2048" y="5430"/>
                    <a:pt x="2048" y="5621"/>
                  </a:cubicBezTo>
                  <a:lnTo>
                    <a:pt x="2048" y="7097"/>
                  </a:lnTo>
                  <a:lnTo>
                    <a:pt x="2739" y="7097"/>
                  </a:lnTo>
                  <a:lnTo>
                    <a:pt x="2739" y="5621"/>
                  </a:lnTo>
                  <a:cubicBezTo>
                    <a:pt x="2739" y="5430"/>
                    <a:pt x="2882" y="5287"/>
                    <a:pt x="3072" y="5287"/>
                  </a:cubicBezTo>
                  <a:cubicBezTo>
                    <a:pt x="3263" y="5287"/>
                    <a:pt x="3406" y="5430"/>
                    <a:pt x="3406" y="5621"/>
                  </a:cubicBezTo>
                  <a:lnTo>
                    <a:pt x="3406" y="7097"/>
                  </a:lnTo>
                  <a:lnTo>
                    <a:pt x="4096" y="7097"/>
                  </a:lnTo>
                  <a:lnTo>
                    <a:pt x="4096" y="5621"/>
                  </a:lnTo>
                  <a:cubicBezTo>
                    <a:pt x="4096" y="5430"/>
                    <a:pt x="4263" y="5287"/>
                    <a:pt x="4430" y="5287"/>
                  </a:cubicBezTo>
                  <a:cubicBezTo>
                    <a:pt x="4620" y="5287"/>
                    <a:pt x="4787" y="5430"/>
                    <a:pt x="4787" y="5621"/>
                  </a:cubicBezTo>
                  <a:lnTo>
                    <a:pt x="4787" y="7097"/>
                  </a:lnTo>
                  <a:lnTo>
                    <a:pt x="5454" y="7097"/>
                  </a:lnTo>
                  <a:lnTo>
                    <a:pt x="5454" y="5621"/>
                  </a:lnTo>
                  <a:cubicBezTo>
                    <a:pt x="5454" y="5430"/>
                    <a:pt x="5620" y="5287"/>
                    <a:pt x="5811" y="5287"/>
                  </a:cubicBezTo>
                  <a:cubicBezTo>
                    <a:pt x="6001" y="5287"/>
                    <a:pt x="6144" y="5430"/>
                    <a:pt x="6144" y="5621"/>
                  </a:cubicBezTo>
                  <a:lnTo>
                    <a:pt x="6144" y="7097"/>
                  </a:lnTo>
                  <a:lnTo>
                    <a:pt x="6835" y="7097"/>
                  </a:lnTo>
                  <a:lnTo>
                    <a:pt x="6835" y="5621"/>
                  </a:lnTo>
                  <a:cubicBezTo>
                    <a:pt x="6835" y="5430"/>
                    <a:pt x="6978" y="5287"/>
                    <a:pt x="7168" y="5287"/>
                  </a:cubicBezTo>
                  <a:cubicBezTo>
                    <a:pt x="7359" y="5287"/>
                    <a:pt x="7502" y="5430"/>
                    <a:pt x="7502" y="5621"/>
                  </a:cubicBezTo>
                  <a:lnTo>
                    <a:pt x="7502" y="7097"/>
                  </a:lnTo>
                  <a:lnTo>
                    <a:pt x="8192" y="7097"/>
                  </a:lnTo>
                  <a:lnTo>
                    <a:pt x="8192" y="5621"/>
                  </a:lnTo>
                  <a:cubicBezTo>
                    <a:pt x="8192" y="5430"/>
                    <a:pt x="8335" y="5287"/>
                    <a:pt x="8526" y="5287"/>
                  </a:cubicBezTo>
                  <a:cubicBezTo>
                    <a:pt x="8716" y="5287"/>
                    <a:pt x="8883" y="5430"/>
                    <a:pt x="8883" y="5621"/>
                  </a:cubicBezTo>
                  <a:lnTo>
                    <a:pt x="8883" y="7097"/>
                  </a:lnTo>
                  <a:lnTo>
                    <a:pt x="9550" y="7097"/>
                  </a:lnTo>
                  <a:lnTo>
                    <a:pt x="9550" y="5621"/>
                  </a:lnTo>
                  <a:cubicBezTo>
                    <a:pt x="9550" y="5430"/>
                    <a:pt x="9716" y="5287"/>
                    <a:pt x="9907" y="5287"/>
                  </a:cubicBezTo>
                  <a:cubicBezTo>
                    <a:pt x="10098" y="5287"/>
                    <a:pt x="10240" y="5430"/>
                    <a:pt x="10240" y="5621"/>
                  </a:cubicBezTo>
                  <a:lnTo>
                    <a:pt x="10240" y="7097"/>
                  </a:lnTo>
                  <a:lnTo>
                    <a:pt x="11288" y="7097"/>
                  </a:lnTo>
                  <a:cubicBezTo>
                    <a:pt x="11479" y="7097"/>
                    <a:pt x="11645" y="6930"/>
                    <a:pt x="11645" y="6764"/>
                  </a:cubicBezTo>
                  <a:lnTo>
                    <a:pt x="11645" y="3525"/>
                  </a:lnTo>
                  <a:cubicBezTo>
                    <a:pt x="11645" y="3334"/>
                    <a:pt x="11479" y="3191"/>
                    <a:pt x="11288" y="3191"/>
                  </a:cubicBezTo>
                  <a:lnTo>
                    <a:pt x="10931" y="3191"/>
                  </a:lnTo>
                  <a:lnTo>
                    <a:pt x="10931" y="2501"/>
                  </a:lnTo>
                  <a:lnTo>
                    <a:pt x="11288" y="2501"/>
                  </a:lnTo>
                  <a:cubicBezTo>
                    <a:pt x="11479" y="2501"/>
                    <a:pt x="11645" y="2358"/>
                    <a:pt x="11645" y="2167"/>
                  </a:cubicBezTo>
                  <a:lnTo>
                    <a:pt x="11645" y="334"/>
                  </a:lnTo>
                  <a:cubicBezTo>
                    <a:pt x="11645" y="167"/>
                    <a:pt x="11479" y="0"/>
                    <a:pt x="112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70"/>
          <p:cNvGrpSpPr/>
          <p:nvPr/>
        </p:nvGrpSpPr>
        <p:grpSpPr>
          <a:xfrm>
            <a:off x="7573520" y="1437111"/>
            <a:ext cx="366244" cy="416496"/>
            <a:chOff x="7573520" y="1437111"/>
            <a:chExt cx="366244" cy="416496"/>
          </a:xfrm>
        </p:grpSpPr>
        <p:sp>
          <p:nvSpPr>
            <p:cNvPr id="4721" name="Google Shape;4721;p70"/>
            <p:cNvSpPr/>
            <p:nvPr/>
          </p:nvSpPr>
          <p:spPr>
            <a:xfrm>
              <a:off x="7573520" y="1603198"/>
              <a:ext cx="366244" cy="250409"/>
            </a:xfrm>
            <a:custGeom>
              <a:avLst/>
              <a:gdLst/>
              <a:ahLst/>
              <a:cxnLst/>
              <a:rect l="l" t="t" r="r" b="b"/>
              <a:pathLst>
                <a:path w="10241" h="7002" extrusionOk="0">
                  <a:moveTo>
                    <a:pt x="4287" y="1358"/>
                  </a:moveTo>
                  <a:cubicBezTo>
                    <a:pt x="4477" y="1358"/>
                    <a:pt x="4644" y="1524"/>
                    <a:pt x="4644" y="1715"/>
                  </a:cubicBezTo>
                  <a:cubicBezTo>
                    <a:pt x="4644" y="1905"/>
                    <a:pt x="4477" y="2048"/>
                    <a:pt x="4287" y="2048"/>
                  </a:cubicBezTo>
                  <a:lnTo>
                    <a:pt x="2715" y="2048"/>
                  </a:lnTo>
                  <a:cubicBezTo>
                    <a:pt x="2524" y="2048"/>
                    <a:pt x="2382" y="1905"/>
                    <a:pt x="2382" y="1715"/>
                  </a:cubicBezTo>
                  <a:cubicBezTo>
                    <a:pt x="2382" y="1524"/>
                    <a:pt x="2524" y="1358"/>
                    <a:pt x="2715" y="1358"/>
                  </a:cubicBezTo>
                  <a:close/>
                  <a:moveTo>
                    <a:pt x="7287" y="1358"/>
                  </a:moveTo>
                  <a:cubicBezTo>
                    <a:pt x="7502" y="1358"/>
                    <a:pt x="7645" y="1500"/>
                    <a:pt x="7645" y="1715"/>
                  </a:cubicBezTo>
                  <a:cubicBezTo>
                    <a:pt x="7645" y="1905"/>
                    <a:pt x="7502" y="2072"/>
                    <a:pt x="7287" y="2072"/>
                  </a:cubicBezTo>
                  <a:cubicBezTo>
                    <a:pt x="7097" y="2072"/>
                    <a:pt x="6930" y="1905"/>
                    <a:pt x="6930" y="1715"/>
                  </a:cubicBezTo>
                  <a:cubicBezTo>
                    <a:pt x="6930" y="1500"/>
                    <a:pt x="7097" y="1358"/>
                    <a:pt x="7287" y="1358"/>
                  </a:cubicBezTo>
                  <a:close/>
                  <a:moveTo>
                    <a:pt x="2048" y="0"/>
                  </a:moveTo>
                  <a:cubicBezTo>
                    <a:pt x="1596" y="0"/>
                    <a:pt x="1238" y="357"/>
                    <a:pt x="1238" y="810"/>
                  </a:cubicBezTo>
                  <a:lnTo>
                    <a:pt x="1238" y="2596"/>
                  </a:lnTo>
                  <a:cubicBezTo>
                    <a:pt x="1238" y="3048"/>
                    <a:pt x="1596" y="3406"/>
                    <a:pt x="2048" y="3406"/>
                  </a:cubicBezTo>
                  <a:lnTo>
                    <a:pt x="2739" y="3406"/>
                  </a:lnTo>
                  <a:lnTo>
                    <a:pt x="2739" y="4501"/>
                  </a:lnTo>
                  <a:lnTo>
                    <a:pt x="1643" y="5192"/>
                  </a:lnTo>
                  <a:cubicBezTo>
                    <a:pt x="1477" y="5049"/>
                    <a:pt x="1262" y="4977"/>
                    <a:pt x="1024" y="4977"/>
                  </a:cubicBezTo>
                  <a:cubicBezTo>
                    <a:pt x="453" y="4977"/>
                    <a:pt x="0" y="5430"/>
                    <a:pt x="0" y="6001"/>
                  </a:cubicBezTo>
                  <a:cubicBezTo>
                    <a:pt x="0" y="6549"/>
                    <a:pt x="453" y="7002"/>
                    <a:pt x="1024" y="7002"/>
                  </a:cubicBezTo>
                  <a:cubicBezTo>
                    <a:pt x="1596" y="7002"/>
                    <a:pt x="2048" y="6549"/>
                    <a:pt x="2048" y="6001"/>
                  </a:cubicBezTo>
                  <a:cubicBezTo>
                    <a:pt x="2048" y="5906"/>
                    <a:pt x="2048" y="5835"/>
                    <a:pt x="2024" y="5763"/>
                  </a:cubicBezTo>
                  <a:lnTo>
                    <a:pt x="3263" y="4954"/>
                  </a:lnTo>
                  <a:cubicBezTo>
                    <a:pt x="3358" y="4906"/>
                    <a:pt x="3406" y="4787"/>
                    <a:pt x="3406" y="4668"/>
                  </a:cubicBezTo>
                  <a:lnTo>
                    <a:pt x="3406" y="3406"/>
                  </a:lnTo>
                  <a:lnTo>
                    <a:pt x="4787" y="3406"/>
                  </a:lnTo>
                  <a:lnTo>
                    <a:pt x="4787" y="5025"/>
                  </a:lnTo>
                  <a:cubicBezTo>
                    <a:pt x="4382" y="5168"/>
                    <a:pt x="4096" y="5549"/>
                    <a:pt x="4096" y="6001"/>
                  </a:cubicBezTo>
                  <a:cubicBezTo>
                    <a:pt x="4096" y="6549"/>
                    <a:pt x="4549" y="7002"/>
                    <a:pt x="5120" y="7002"/>
                  </a:cubicBezTo>
                  <a:cubicBezTo>
                    <a:pt x="5692" y="7002"/>
                    <a:pt x="6144" y="6549"/>
                    <a:pt x="6144" y="6001"/>
                  </a:cubicBezTo>
                  <a:cubicBezTo>
                    <a:pt x="6144" y="5549"/>
                    <a:pt x="5858" y="5168"/>
                    <a:pt x="5454" y="5025"/>
                  </a:cubicBezTo>
                  <a:lnTo>
                    <a:pt x="5454" y="3406"/>
                  </a:lnTo>
                  <a:lnTo>
                    <a:pt x="6835" y="3406"/>
                  </a:lnTo>
                  <a:lnTo>
                    <a:pt x="6835" y="4668"/>
                  </a:lnTo>
                  <a:cubicBezTo>
                    <a:pt x="6835" y="4787"/>
                    <a:pt x="6882" y="4906"/>
                    <a:pt x="6978" y="4954"/>
                  </a:cubicBezTo>
                  <a:lnTo>
                    <a:pt x="8216" y="5763"/>
                  </a:lnTo>
                  <a:cubicBezTo>
                    <a:pt x="8192" y="5835"/>
                    <a:pt x="8192" y="5906"/>
                    <a:pt x="8192" y="6001"/>
                  </a:cubicBezTo>
                  <a:cubicBezTo>
                    <a:pt x="8192" y="6549"/>
                    <a:pt x="8645" y="7002"/>
                    <a:pt x="9216" y="7002"/>
                  </a:cubicBezTo>
                  <a:cubicBezTo>
                    <a:pt x="9788" y="7002"/>
                    <a:pt x="10240" y="6549"/>
                    <a:pt x="10240" y="6001"/>
                  </a:cubicBezTo>
                  <a:cubicBezTo>
                    <a:pt x="10240" y="5430"/>
                    <a:pt x="9788" y="4977"/>
                    <a:pt x="9216" y="4977"/>
                  </a:cubicBezTo>
                  <a:cubicBezTo>
                    <a:pt x="8978" y="4977"/>
                    <a:pt x="8764" y="5049"/>
                    <a:pt x="8597" y="5192"/>
                  </a:cubicBezTo>
                  <a:lnTo>
                    <a:pt x="7502" y="4501"/>
                  </a:lnTo>
                  <a:lnTo>
                    <a:pt x="7502" y="3406"/>
                  </a:lnTo>
                  <a:lnTo>
                    <a:pt x="8192" y="3406"/>
                  </a:lnTo>
                  <a:cubicBezTo>
                    <a:pt x="8645" y="3406"/>
                    <a:pt x="9002" y="3048"/>
                    <a:pt x="9002" y="2596"/>
                  </a:cubicBezTo>
                  <a:lnTo>
                    <a:pt x="9002" y="810"/>
                  </a:lnTo>
                  <a:cubicBezTo>
                    <a:pt x="9002" y="357"/>
                    <a:pt x="8645" y="0"/>
                    <a:pt x="8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a:off x="7665505" y="1437111"/>
              <a:ext cx="182281" cy="56862"/>
            </a:xfrm>
            <a:custGeom>
              <a:avLst/>
              <a:gdLst/>
              <a:ahLst/>
              <a:cxnLst/>
              <a:rect l="l" t="t" r="r" b="b"/>
              <a:pathLst>
                <a:path w="5097" h="1590" extrusionOk="0">
                  <a:moveTo>
                    <a:pt x="2548" y="0"/>
                  </a:moveTo>
                  <a:cubicBezTo>
                    <a:pt x="1643" y="0"/>
                    <a:pt x="786" y="358"/>
                    <a:pt x="143" y="1001"/>
                  </a:cubicBezTo>
                  <a:cubicBezTo>
                    <a:pt x="0" y="1143"/>
                    <a:pt x="0" y="1358"/>
                    <a:pt x="143" y="1501"/>
                  </a:cubicBezTo>
                  <a:cubicBezTo>
                    <a:pt x="202" y="1560"/>
                    <a:pt x="286" y="1590"/>
                    <a:pt x="372" y="1590"/>
                  </a:cubicBezTo>
                  <a:cubicBezTo>
                    <a:pt x="458" y="1590"/>
                    <a:pt x="548" y="1560"/>
                    <a:pt x="619" y="1501"/>
                  </a:cubicBezTo>
                  <a:cubicBezTo>
                    <a:pt x="1143" y="977"/>
                    <a:pt x="1810" y="691"/>
                    <a:pt x="2548" y="691"/>
                  </a:cubicBezTo>
                  <a:cubicBezTo>
                    <a:pt x="3286" y="691"/>
                    <a:pt x="3953" y="977"/>
                    <a:pt x="4477" y="1501"/>
                  </a:cubicBezTo>
                  <a:cubicBezTo>
                    <a:pt x="4549" y="1560"/>
                    <a:pt x="4638" y="1590"/>
                    <a:pt x="4724" y="1590"/>
                  </a:cubicBezTo>
                  <a:cubicBezTo>
                    <a:pt x="4811" y="1590"/>
                    <a:pt x="4894" y="1560"/>
                    <a:pt x="4953" y="1501"/>
                  </a:cubicBezTo>
                  <a:cubicBezTo>
                    <a:pt x="5096" y="1358"/>
                    <a:pt x="5096" y="1143"/>
                    <a:pt x="4953" y="1001"/>
                  </a:cubicBezTo>
                  <a:cubicBezTo>
                    <a:pt x="4310" y="358"/>
                    <a:pt x="3453" y="0"/>
                    <a:pt x="2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7744686" y="1546978"/>
              <a:ext cx="23889" cy="24748"/>
            </a:xfrm>
            <a:custGeom>
              <a:avLst/>
              <a:gdLst/>
              <a:ahLst/>
              <a:cxnLst/>
              <a:rect l="l" t="t" r="r" b="b"/>
              <a:pathLst>
                <a:path w="668" h="692" extrusionOk="0">
                  <a:moveTo>
                    <a:pt x="334" y="0"/>
                  </a:moveTo>
                  <a:cubicBezTo>
                    <a:pt x="144" y="0"/>
                    <a:pt x="1" y="167"/>
                    <a:pt x="1" y="358"/>
                  </a:cubicBezTo>
                  <a:cubicBezTo>
                    <a:pt x="1" y="548"/>
                    <a:pt x="144" y="691"/>
                    <a:pt x="334" y="691"/>
                  </a:cubicBezTo>
                  <a:cubicBezTo>
                    <a:pt x="525" y="691"/>
                    <a:pt x="668" y="548"/>
                    <a:pt x="668" y="358"/>
                  </a:cubicBezTo>
                  <a:cubicBezTo>
                    <a:pt x="668"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7704666" y="1492474"/>
              <a:ext cx="103926" cy="40483"/>
            </a:xfrm>
            <a:custGeom>
              <a:avLst/>
              <a:gdLst/>
              <a:ahLst/>
              <a:cxnLst/>
              <a:rect l="l" t="t" r="r" b="b"/>
              <a:pathLst>
                <a:path w="2906" h="1132" extrusionOk="0">
                  <a:moveTo>
                    <a:pt x="1453" y="0"/>
                  </a:moveTo>
                  <a:cubicBezTo>
                    <a:pt x="953" y="0"/>
                    <a:pt x="477" y="191"/>
                    <a:pt x="120" y="548"/>
                  </a:cubicBezTo>
                  <a:cubicBezTo>
                    <a:pt x="1" y="691"/>
                    <a:pt x="1" y="905"/>
                    <a:pt x="120" y="1024"/>
                  </a:cubicBezTo>
                  <a:cubicBezTo>
                    <a:pt x="191" y="1096"/>
                    <a:pt x="280" y="1132"/>
                    <a:pt x="370" y="1132"/>
                  </a:cubicBezTo>
                  <a:cubicBezTo>
                    <a:pt x="459" y="1132"/>
                    <a:pt x="548" y="1096"/>
                    <a:pt x="620" y="1024"/>
                  </a:cubicBezTo>
                  <a:cubicBezTo>
                    <a:pt x="834" y="810"/>
                    <a:pt x="1144" y="691"/>
                    <a:pt x="1453" y="691"/>
                  </a:cubicBezTo>
                  <a:cubicBezTo>
                    <a:pt x="1763" y="691"/>
                    <a:pt x="2072" y="810"/>
                    <a:pt x="2311" y="1024"/>
                  </a:cubicBezTo>
                  <a:cubicBezTo>
                    <a:pt x="2370" y="1096"/>
                    <a:pt x="2453" y="1132"/>
                    <a:pt x="2540" y="1132"/>
                  </a:cubicBezTo>
                  <a:cubicBezTo>
                    <a:pt x="2626" y="1132"/>
                    <a:pt x="2715" y="1096"/>
                    <a:pt x="2787" y="1024"/>
                  </a:cubicBezTo>
                  <a:cubicBezTo>
                    <a:pt x="2906" y="905"/>
                    <a:pt x="2906" y="691"/>
                    <a:pt x="2787" y="548"/>
                  </a:cubicBezTo>
                  <a:cubicBezTo>
                    <a:pt x="2430" y="191"/>
                    <a:pt x="1953" y="0"/>
                    <a:pt x="14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0"/>
          <p:cNvGrpSpPr/>
          <p:nvPr/>
        </p:nvGrpSpPr>
        <p:grpSpPr>
          <a:xfrm>
            <a:off x="6856386" y="1437970"/>
            <a:ext cx="416490" cy="415632"/>
            <a:chOff x="6856386" y="1437970"/>
            <a:chExt cx="416490" cy="415632"/>
          </a:xfrm>
        </p:grpSpPr>
        <p:sp>
          <p:nvSpPr>
            <p:cNvPr id="4726" name="Google Shape;4726;p70"/>
            <p:cNvSpPr/>
            <p:nvPr/>
          </p:nvSpPr>
          <p:spPr>
            <a:xfrm>
              <a:off x="6856386" y="1437970"/>
              <a:ext cx="416490" cy="415632"/>
            </a:xfrm>
            <a:custGeom>
              <a:avLst/>
              <a:gdLst/>
              <a:ahLst/>
              <a:cxnLst/>
              <a:rect l="l" t="t" r="r" b="b"/>
              <a:pathLst>
                <a:path w="11646" h="11622" extrusionOk="0">
                  <a:moveTo>
                    <a:pt x="5811" y="2906"/>
                  </a:moveTo>
                  <a:cubicBezTo>
                    <a:pt x="6764" y="2906"/>
                    <a:pt x="7526" y="3668"/>
                    <a:pt x="7526" y="4620"/>
                  </a:cubicBezTo>
                  <a:lnTo>
                    <a:pt x="7526" y="5073"/>
                  </a:lnTo>
                  <a:lnTo>
                    <a:pt x="7621" y="5073"/>
                  </a:lnTo>
                  <a:cubicBezTo>
                    <a:pt x="7811" y="5073"/>
                    <a:pt x="7978" y="5239"/>
                    <a:pt x="7978" y="5406"/>
                  </a:cubicBezTo>
                  <a:lnTo>
                    <a:pt x="7978" y="8359"/>
                  </a:lnTo>
                  <a:cubicBezTo>
                    <a:pt x="7978" y="8550"/>
                    <a:pt x="7811" y="8716"/>
                    <a:pt x="7621" y="8716"/>
                  </a:cubicBezTo>
                  <a:lnTo>
                    <a:pt x="4025" y="8716"/>
                  </a:lnTo>
                  <a:cubicBezTo>
                    <a:pt x="3834" y="8716"/>
                    <a:pt x="3668" y="8550"/>
                    <a:pt x="3668" y="8359"/>
                  </a:cubicBezTo>
                  <a:lnTo>
                    <a:pt x="3668" y="5406"/>
                  </a:lnTo>
                  <a:cubicBezTo>
                    <a:pt x="3668" y="5239"/>
                    <a:pt x="3834" y="5073"/>
                    <a:pt x="4025" y="5073"/>
                  </a:cubicBezTo>
                  <a:lnTo>
                    <a:pt x="4120" y="5073"/>
                  </a:lnTo>
                  <a:lnTo>
                    <a:pt x="4120" y="4620"/>
                  </a:lnTo>
                  <a:cubicBezTo>
                    <a:pt x="4120" y="3668"/>
                    <a:pt x="4882" y="2906"/>
                    <a:pt x="5811" y="2906"/>
                  </a:cubicBezTo>
                  <a:close/>
                  <a:moveTo>
                    <a:pt x="4239" y="0"/>
                  </a:moveTo>
                  <a:cubicBezTo>
                    <a:pt x="4049" y="0"/>
                    <a:pt x="3882" y="143"/>
                    <a:pt x="3882" y="334"/>
                  </a:cubicBezTo>
                  <a:lnTo>
                    <a:pt x="3882" y="1548"/>
                  </a:lnTo>
                  <a:lnTo>
                    <a:pt x="3072" y="1548"/>
                  </a:lnTo>
                  <a:cubicBezTo>
                    <a:pt x="2239" y="1548"/>
                    <a:pt x="1548" y="2215"/>
                    <a:pt x="1548" y="3072"/>
                  </a:cubicBezTo>
                  <a:lnTo>
                    <a:pt x="1548" y="3882"/>
                  </a:lnTo>
                  <a:lnTo>
                    <a:pt x="334" y="3882"/>
                  </a:lnTo>
                  <a:cubicBezTo>
                    <a:pt x="143" y="3882"/>
                    <a:pt x="0" y="4025"/>
                    <a:pt x="0" y="4215"/>
                  </a:cubicBezTo>
                  <a:cubicBezTo>
                    <a:pt x="0" y="4406"/>
                    <a:pt x="143" y="4549"/>
                    <a:pt x="334" y="4549"/>
                  </a:cubicBezTo>
                  <a:lnTo>
                    <a:pt x="1548" y="4549"/>
                  </a:lnTo>
                  <a:lnTo>
                    <a:pt x="1548" y="5478"/>
                  </a:lnTo>
                  <a:lnTo>
                    <a:pt x="334" y="5478"/>
                  </a:lnTo>
                  <a:cubicBezTo>
                    <a:pt x="143" y="5478"/>
                    <a:pt x="0" y="5620"/>
                    <a:pt x="0" y="5811"/>
                  </a:cubicBezTo>
                  <a:cubicBezTo>
                    <a:pt x="0" y="6001"/>
                    <a:pt x="143" y="6144"/>
                    <a:pt x="334" y="6144"/>
                  </a:cubicBezTo>
                  <a:lnTo>
                    <a:pt x="1548" y="6144"/>
                  </a:lnTo>
                  <a:lnTo>
                    <a:pt x="1548" y="7073"/>
                  </a:lnTo>
                  <a:lnTo>
                    <a:pt x="334" y="7073"/>
                  </a:lnTo>
                  <a:cubicBezTo>
                    <a:pt x="143" y="7073"/>
                    <a:pt x="0" y="7216"/>
                    <a:pt x="0" y="7406"/>
                  </a:cubicBezTo>
                  <a:cubicBezTo>
                    <a:pt x="0" y="7597"/>
                    <a:pt x="143" y="7740"/>
                    <a:pt x="334" y="7740"/>
                  </a:cubicBezTo>
                  <a:lnTo>
                    <a:pt x="1548" y="7740"/>
                  </a:lnTo>
                  <a:lnTo>
                    <a:pt x="1548" y="8550"/>
                  </a:lnTo>
                  <a:cubicBezTo>
                    <a:pt x="1548" y="9407"/>
                    <a:pt x="2239" y="10074"/>
                    <a:pt x="3072" y="10074"/>
                  </a:cubicBezTo>
                  <a:lnTo>
                    <a:pt x="3882" y="10074"/>
                  </a:lnTo>
                  <a:lnTo>
                    <a:pt x="3882" y="11288"/>
                  </a:lnTo>
                  <a:cubicBezTo>
                    <a:pt x="3882" y="11479"/>
                    <a:pt x="4049" y="11622"/>
                    <a:pt x="4239" y="11622"/>
                  </a:cubicBezTo>
                  <a:cubicBezTo>
                    <a:pt x="4430" y="11622"/>
                    <a:pt x="4573" y="11479"/>
                    <a:pt x="4573" y="11288"/>
                  </a:cubicBezTo>
                  <a:lnTo>
                    <a:pt x="4573" y="10074"/>
                  </a:lnTo>
                  <a:lnTo>
                    <a:pt x="5478" y="10074"/>
                  </a:lnTo>
                  <a:lnTo>
                    <a:pt x="5478" y="11288"/>
                  </a:lnTo>
                  <a:cubicBezTo>
                    <a:pt x="5478" y="11479"/>
                    <a:pt x="5644" y="11622"/>
                    <a:pt x="5835" y="11622"/>
                  </a:cubicBezTo>
                  <a:cubicBezTo>
                    <a:pt x="6002" y="11622"/>
                    <a:pt x="6168" y="11479"/>
                    <a:pt x="6168" y="11288"/>
                  </a:cubicBezTo>
                  <a:lnTo>
                    <a:pt x="6168" y="10074"/>
                  </a:lnTo>
                  <a:lnTo>
                    <a:pt x="7073" y="10074"/>
                  </a:lnTo>
                  <a:lnTo>
                    <a:pt x="7073" y="11288"/>
                  </a:lnTo>
                  <a:cubicBezTo>
                    <a:pt x="7073" y="11479"/>
                    <a:pt x="7216" y="11622"/>
                    <a:pt x="7407" y="11622"/>
                  </a:cubicBezTo>
                  <a:cubicBezTo>
                    <a:pt x="7597" y="11622"/>
                    <a:pt x="7764" y="11479"/>
                    <a:pt x="7764" y="11288"/>
                  </a:cubicBezTo>
                  <a:lnTo>
                    <a:pt x="7764" y="10074"/>
                  </a:lnTo>
                  <a:lnTo>
                    <a:pt x="8574" y="10074"/>
                  </a:lnTo>
                  <a:cubicBezTo>
                    <a:pt x="9407" y="10074"/>
                    <a:pt x="10098" y="9407"/>
                    <a:pt x="10098" y="8550"/>
                  </a:cubicBezTo>
                  <a:lnTo>
                    <a:pt x="10098" y="7740"/>
                  </a:lnTo>
                  <a:lnTo>
                    <a:pt x="11312" y="7740"/>
                  </a:lnTo>
                  <a:cubicBezTo>
                    <a:pt x="11503" y="7740"/>
                    <a:pt x="11646" y="7597"/>
                    <a:pt x="11646" y="7406"/>
                  </a:cubicBezTo>
                  <a:cubicBezTo>
                    <a:pt x="11646" y="7216"/>
                    <a:pt x="11503" y="7073"/>
                    <a:pt x="11312" y="7073"/>
                  </a:cubicBezTo>
                  <a:lnTo>
                    <a:pt x="10098" y="7073"/>
                  </a:lnTo>
                  <a:lnTo>
                    <a:pt x="10098" y="6144"/>
                  </a:lnTo>
                  <a:lnTo>
                    <a:pt x="11312" y="6144"/>
                  </a:lnTo>
                  <a:cubicBezTo>
                    <a:pt x="11503" y="6144"/>
                    <a:pt x="11646" y="6001"/>
                    <a:pt x="11646" y="5811"/>
                  </a:cubicBezTo>
                  <a:cubicBezTo>
                    <a:pt x="11646" y="5620"/>
                    <a:pt x="11503" y="5478"/>
                    <a:pt x="11312" y="5478"/>
                  </a:cubicBezTo>
                  <a:lnTo>
                    <a:pt x="10098" y="5478"/>
                  </a:lnTo>
                  <a:lnTo>
                    <a:pt x="10098" y="4549"/>
                  </a:lnTo>
                  <a:lnTo>
                    <a:pt x="11312" y="4549"/>
                  </a:lnTo>
                  <a:cubicBezTo>
                    <a:pt x="11503" y="4549"/>
                    <a:pt x="11646" y="4406"/>
                    <a:pt x="11646" y="4215"/>
                  </a:cubicBezTo>
                  <a:cubicBezTo>
                    <a:pt x="11646" y="4025"/>
                    <a:pt x="11503" y="3882"/>
                    <a:pt x="11312" y="3882"/>
                  </a:cubicBezTo>
                  <a:lnTo>
                    <a:pt x="10098" y="3882"/>
                  </a:lnTo>
                  <a:lnTo>
                    <a:pt x="10098" y="3072"/>
                  </a:lnTo>
                  <a:cubicBezTo>
                    <a:pt x="10098" y="2215"/>
                    <a:pt x="9407" y="1548"/>
                    <a:pt x="8574" y="1548"/>
                  </a:cubicBezTo>
                  <a:lnTo>
                    <a:pt x="7764" y="1548"/>
                  </a:lnTo>
                  <a:lnTo>
                    <a:pt x="7764" y="334"/>
                  </a:lnTo>
                  <a:cubicBezTo>
                    <a:pt x="7764" y="143"/>
                    <a:pt x="7597" y="0"/>
                    <a:pt x="7407" y="0"/>
                  </a:cubicBezTo>
                  <a:cubicBezTo>
                    <a:pt x="7216" y="0"/>
                    <a:pt x="7073" y="143"/>
                    <a:pt x="7073" y="334"/>
                  </a:cubicBezTo>
                  <a:lnTo>
                    <a:pt x="7073" y="1548"/>
                  </a:lnTo>
                  <a:lnTo>
                    <a:pt x="6168" y="1548"/>
                  </a:lnTo>
                  <a:lnTo>
                    <a:pt x="6168" y="334"/>
                  </a:lnTo>
                  <a:cubicBezTo>
                    <a:pt x="6168" y="143"/>
                    <a:pt x="6002" y="0"/>
                    <a:pt x="5835" y="0"/>
                  </a:cubicBezTo>
                  <a:cubicBezTo>
                    <a:pt x="5644" y="0"/>
                    <a:pt x="5478" y="143"/>
                    <a:pt x="5478" y="334"/>
                  </a:cubicBezTo>
                  <a:lnTo>
                    <a:pt x="5478" y="1548"/>
                  </a:lnTo>
                  <a:lnTo>
                    <a:pt x="4573" y="1548"/>
                  </a:lnTo>
                  <a:lnTo>
                    <a:pt x="4573" y="334"/>
                  </a:lnTo>
                  <a:cubicBezTo>
                    <a:pt x="4573" y="143"/>
                    <a:pt x="4430" y="0"/>
                    <a:pt x="42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0"/>
            <p:cNvSpPr/>
            <p:nvPr/>
          </p:nvSpPr>
          <p:spPr>
            <a:xfrm>
              <a:off x="7027551" y="1566576"/>
              <a:ext cx="74136" cy="52821"/>
            </a:xfrm>
            <a:custGeom>
              <a:avLst/>
              <a:gdLst/>
              <a:ahLst/>
              <a:cxnLst/>
              <a:rect l="l" t="t" r="r" b="b"/>
              <a:pathLst>
                <a:path w="2073" h="1477" extrusionOk="0">
                  <a:moveTo>
                    <a:pt x="1049" y="0"/>
                  </a:moveTo>
                  <a:cubicBezTo>
                    <a:pt x="477" y="0"/>
                    <a:pt x="1" y="453"/>
                    <a:pt x="1" y="1024"/>
                  </a:cubicBezTo>
                  <a:lnTo>
                    <a:pt x="1" y="1477"/>
                  </a:lnTo>
                  <a:lnTo>
                    <a:pt x="2073" y="1477"/>
                  </a:lnTo>
                  <a:lnTo>
                    <a:pt x="2073" y="1024"/>
                  </a:lnTo>
                  <a:cubicBezTo>
                    <a:pt x="2073" y="453"/>
                    <a:pt x="1597" y="0"/>
                    <a:pt x="10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012244" y="1644076"/>
              <a:ext cx="104784" cy="80931"/>
            </a:xfrm>
            <a:custGeom>
              <a:avLst/>
              <a:gdLst/>
              <a:ahLst/>
              <a:cxnLst/>
              <a:rect l="l" t="t" r="r" b="b"/>
              <a:pathLst>
                <a:path w="2930" h="2263" extrusionOk="0">
                  <a:moveTo>
                    <a:pt x="1477" y="667"/>
                  </a:moveTo>
                  <a:cubicBezTo>
                    <a:pt x="1644" y="667"/>
                    <a:pt x="1810" y="834"/>
                    <a:pt x="1810" y="1024"/>
                  </a:cubicBezTo>
                  <a:lnTo>
                    <a:pt x="1810" y="1239"/>
                  </a:lnTo>
                  <a:cubicBezTo>
                    <a:pt x="1810" y="1429"/>
                    <a:pt x="1644" y="1572"/>
                    <a:pt x="1477" y="1572"/>
                  </a:cubicBezTo>
                  <a:cubicBezTo>
                    <a:pt x="1286" y="1572"/>
                    <a:pt x="1120" y="1429"/>
                    <a:pt x="1120" y="1239"/>
                  </a:cubicBezTo>
                  <a:lnTo>
                    <a:pt x="1120" y="1024"/>
                  </a:lnTo>
                  <a:cubicBezTo>
                    <a:pt x="1120" y="834"/>
                    <a:pt x="1286" y="667"/>
                    <a:pt x="1477" y="667"/>
                  </a:cubicBezTo>
                  <a:close/>
                  <a:moveTo>
                    <a:pt x="0" y="0"/>
                  </a:moveTo>
                  <a:lnTo>
                    <a:pt x="0" y="2263"/>
                  </a:lnTo>
                  <a:lnTo>
                    <a:pt x="2930" y="2263"/>
                  </a:lnTo>
                  <a:lnTo>
                    <a:pt x="2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9" name="Google Shape;4729;p70"/>
          <p:cNvSpPr/>
          <p:nvPr/>
        </p:nvSpPr>
        <p:spPr>
          <a:xfrm>
            <a:off x="6142648" y="1437970"/>
            <a:ext cx="417348" cy="415632"/>
          </a:xfrm>
          <a:custGeom>
            <a:avLst/>
            <a:gdLst/>
            <a:ahLst/>
            <a:cxnLst/>
            <a:rect l="l" t="t" r="r" b="b"/>
            <a:pathLst>
              <a:path w="11670" h="11622" extrusionOk="0">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0" name="Google Shape;4730;p70"/>
          <p:cNvGrpSpPr/>
          <p:nvPr/>
        </p:nvGrpSpPr>
        <p:grpSpPr>
          <a:xfrm>
            <a:off x="5449368" y="1437970"/>
            <a:ext cx="398609" cy="415858"/>
            <a:chOff x="5449368" y="1437970"/>
            <a:chExt cx="398609" cy="415858"/>
          </a:xfrm>
        </p:grpSpPr>
        <p:sp>
          <p:nvSpPr>
            <p:cNvPr id="4731" name="Google Shape;4731;p70"/>
            <p:cNvSpPr/>
            <p:nvPr/>
          </p:nvSpPr>
          <p:spPr>
            <a:xfrm>
              <a:off x="5449368" y="1437970"/>
              <a:ext cx="229130" cy="40054"/>
            </a:xfrm>
            <a:custGeom>
              <a:avLst/>
              <a:gdLst/>
              <a:ahLst/>
              <a:cxnLst/>
              <a:rect l="l" t="t" r="r" b="b"/>
              <a:pathLst>
                <a:path w="6407" h="1120" extrusionOk="0">
                  <a:moveTo>
                    <a:pt x="334" y="0"/>
                  </a:moveTo>
                  <a:cubicBezTo>
                    <a:pt x="144" y="0"/>
                    <a:pt x="1" y="143"/>
                    <a:pt x="1" y="334"/>
                  </a:cubicBezTo>
                  <a:lnTo>
                    <a:pt x="1" y="1119"/>
                  </a:lnTo>
                  <a:lnTo>
                    <a:pt x="6407" y="1119"/>
                  </a:lnTo>
                  <a:lnTo>
                    <a:pt x="5788" y="143"/>
                  </a:lnTo>
                  <a:cubicBezTo>
                    <a:pt x="5740" y="72"/>
                    <a:pt x="5645" y="24"/>
                    <a:pt x="5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5449368" y="1502702"/>
              <a:ext cx="398609" cy="269149"/>
            </a:xfrm>
            <a:custGeom>
              <a:avLst/>
              <a:gdLst/>
              <a:ahLst/>
              <a:cxnLst/>
              <a:rect l="l" t="t" r="r" b="b"/>
              <a:pathLst>
                <a:path w="11146" h="7526" extrusionOk="0">
                  <a:moveTo>
                    <a:pt x="1" y="0"/>
                  </a:moveTo>
                  <a:lnTo>
                    <a:pt x="1" y="7192"/>
                  </a:lnTo>
                  <a:cubicBezTo>
                    <a:pt x="1" y="7383"/>
                    <a:pt x="144" y="7525"/>
                    <a:pt x="334" y="7525"/>
                  </a:cubicBezTo>
                  <a:lnTo>
                    <a:pt x="1430" y="7525"/>
                  </a:lnTo>
                  <a:cubicBezTo>
                    <a:pt x="1263" y="7073"/>
                    <a:pt x="1191" y="6597"/>
                    <a:pt x="1191" y="6120"/>
                  </a:cubicBezTo>
                  <a:cubicBezTo>
                    <a:pt x="1191" y="3691"/>
                    <a:pt x="3144" y="1739"/>
                    <a:pt x="5573" y="1739"/>
                  </a:cubicBezTo>
                  <a:cubicBezTo>
                    <a:pt x="8002" y="1739"/>
                    <a:pt x="9955" y="3691"/>
                    <a:pt x="9955" y="6120"/>
                  </a:cubicBezTo>
                  <a:cubicBezTo>
                    <a:pt x="9955" y="6597"/>
                    <a:pt x="9884" y="7073"/>
                    <a:pt x="9717" y="7525"/>
                  </a:cubicBezTo>
                  <a:lnTo>
                    <a:pt x="10813" y="7525"/>
                  </a:lnTo>
                  <a:cubicBezTo>
                    <a:pt x="11003" y="7525"/>
                    <a:pt x="11146" y="7383"/>
                    <a:pt x="11146" y="7192"/>
                  </a:cubicBezTo>
                  <a:lnTo>
                    <a:pt x="11146" y="333"/>
                  </a:lnTo>
                  <a:cubicBezTo>
                    <a:pt x="11146" y="143"/>
                    <a:pt x="11003" y="0"/>
                    <a:pt x="108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5618852" y="1773541"/>
              <a:ext cx="59652" cy="80287"/>
            </a:xfrm>
            <a:custGeom>
              <a:avLst/>
              <a:gdLst/>
              <a:ahLst/>
              <a:cxnLst/>
              <a:rect l="l" t="t" r="r" b="b"/>
              <a:pathLst>
                <a:path w="1668" h="2245" extrusionOk="0">
                  <a:moveTo>
                    <a:pt x="1" y="0"/>
                  </a:moveTo>
                  <a:cubicBezTo>
                    <a:pt x="72" y="595"/>
                    <a:pt x="287" y="1786"/>
                    <a:pt x="691" y="2191"/>
                  </a:cubicBezTo>
                  <a:cubicBezTo>
                    <a:pt x="727" y="2227"/>
                    <a:pt x="781" y="2245"/>
                    <a:pt x="834" y="2245"/>
                  </a:cubicBezTo>
                  <a:cubicBezTo>
                    <a:pt x="888" y="2245"/>
                    <a:pt x="942" y="2227"/>
                    <a:pt x="977" y="2191"/>
                  </a:cubicBezTo>
                  <a:cubicBezTo>
                    <a:pt x="1382" y="1786"/>
                    <a:pt x="1596" y="595"/>
                    <a:pt x="16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684443" y="1773541"/>
              <a:ext cx="86045" cy="75817"/>
            </a:xfrm>
            <a:custGeom>
              <a:avLst/>
              <a:gdLst/>
              <a:ahLst/>
              <a:cxnLst/>
              <a:rect l="l" t="t" r="r" b="b"/>
              <a:pathLst>
                <a:path w="2406" h="2120" extrusionOk="0">
                  <a:moveTo>
                    <a:pt x="524" y="0"/>
                  </a:moveTo>
                  <a:cubicBezTo>
                    <a:pt x="477" y="572"/>
                    <a:pt x="358" y="1096"/>
                    <a:pt x="215" y="1524"/>
                  </a:cubicBezTo>
                  <a:cubicBezTo>
                    <a:pt x="143" y="1762"/>
                    <a:pt x="72" y="1953"/>
                    <a:pt x="1" y="2120"/>
                  </a:cubicBezTo>
                  <a:cubicBezTo>
                    <a:pt x="1072" y="1810"/>
                    <a:pt x="1977" y="1024"/>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70"/>
            <p:cNvSpPr/>
            <p:nvPr/>
          </p:nvSpPr>
          <p:spPr>
            <a:xfrm>
              <a:off x="5526868" y="1773541"/>
              <a:ext cx="86080" cy="75817"/>
            </a:xfrm>
            <a:custGeom>
              <a:avLst/>
              <a:gdLst/>
              <a:ahLst/>
              <a:cxnLst/>
              <a:rect l="l" t="t" r="r" b="b"/>
              <a:pathLst>
                <a:path w="2407" h="2120" extrusionOk="0">
                  <a:moveTo>
                    <a:pt x="1" y="0"/>
                  </a:moveTo>
                  <a:cubicBezTo>
                    <a:pt x="430" y="1024"/>
                    <a:pt x="1334" y="1810"/>
                    <a:pt x="2406" y="2120"/>
                  </a:cubicBezTo>
                  <a:cubicBezTo>
                    <a:pt x="2335" y="1953"/>
                    <a:pt x="2263" y="1762"/>
                    <a:pt x="2192" y="1524"/>
                  </a:cubicBezTo>
                  <a:cubicBezTo>
                    <a:pt x="2049" y="1096"/>
                    <a:pt x="1930"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0"/>
            <p:cNvSpPr/>
            <p:nvPr/>
          </p:nvSpPr>
          <p:spPr>
            <a:xfrm>
              <a:off x="5526868" y="1593828"/>
              <a:ext cx="86080" cy="75817"/>
            </a:xfrm>
            <a:custGeom>
              <a:avLst/>
              <a:gdLst/>
              <a:ahLst/>
              <a:cxnLst/>
              <a:rect l="l" t="t" r="r" b="b"/>
              <a:pathLst>
                <a:path w="2407" h="2120" extrusionOk="0">
                  <a:moveTo>
                    <a:pt x="2406" y="0"/>
                  </a:moveTo>
                  <a:cubicBezTo>
                    <a:pt x="1311" y="310"/>
                    <a:pt x="430" y="1096"/>
                    <a:pt x="1" y="2120"/>
                  </a:cubicBezTo>
                  <a:lnTo>
                    <a:pt x="1882" y="2120"/>
                  </a:lnTo>
                  <a:cubicBezTo>
                    <a:pt x="1954" y="1453"/>
                    <a:pt x="2120" y="619"/>
                    <a:pt x="24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5618852" y="1589358"/>
              <a:ext cx="59652" cy="80287"/>
            </a:xfrm>
            <a:custGeom>
              <a:avLst/>
              <a:gdLst/>
              <a:ahLst/>
              <a:cxnLst/>
              <a:rect l="l" t="t" r="r" b="b"/>
              <a:pathLst>
                <a:path w="1668" h="2245" extrusionOk="0">
                  <a:moveTo>
                    <a:pt x="834" y="0"/>
                  </a:moveTo>
                  <a:cubicBezTo>
                    <a:pt x="781" y="0"/>
                    <a:pt x="727" y="18"/>
                    <a:pt x="691" y="54"/>
                  </a:cubicBezTo>
                  <a:cubicBezTo>
                    <a:pt x="287" y="459"/>
                    <a:pt x="72" y="1649"/>
                    <a:pt x="1" y="2245"/>
                  </a:cubicBezTo>
                  <a:lnTo>
                    <a:pt x="1668" y="2245"/>
                  </a:lnTo>
                  <a:cubicBezTo>
                    <a:pt x="1596" y="1649"/>
                    <a:pt x="1382" y="459"/>
                    <a:pt x="977" y="54"/>
                  </a:cubicBezTo>
                  <a:cubicBezTo>
                    <a:pt x="942" y="18"/>
                    <a:pt x="888" y="0"/>
                    <a:pt x="8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5684443" y="1593828"/>
              <a:ext cx="86045" cy="75817"/>
            </a:xfrm>
            <a:custGeom>
              <a:avLst/>
              <a:gdLst/>
              <a:ahLst/>
              <a:cxnLst/>
              <a:rect l="l" t="t" r="r" b="b"/>
              <a:pathLst>
                <a:path w="2406" h="2120" extrusionOk="0">
                  <a:moveTo>
                    <a:pt x="1" y="0"/>
                  </a:moveTo>
                  <a:lnTo>
                    <a:pt x="1" y="0"/>
                  </a:lnTo>
                  <a:cubicBezTo>
                    <a:pt x="286" y="619"/>
                    <a:pt x="453" y="1429"/>
                    <a:pt x="524" y="2120"/>
                  </a:cubicBezTo>
                  <a:lnTo>
                    <a:pt x="2406" y="2120"/>
                  </a:lnTo>
                  <a:cubicBezTo>
                    <a:pt x="1977" y="1096"/>
                    <a:pt x="1096" y="31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5514959" y="1693466"/>
              <a:ext cx="76675" cy="56254"/>
            </a:xfrm>
            <a:custGeom>
              <a:avLst/>
              <a:gdLst/>
              <a:ahLst/>
              <a:cxnLst/>
              <a:rect l="l" t="t" r="r" b="b"/>
              <a:pathLst>
                <a:path w="2144" h="1573" extrusionOk="0">
                  <a:moveTo>
                    <a:pt x="120" y="1"/>
                  </a:moveTo>
                  <a:cubicBezTo>
                    <a:pt x="0" y="501"/>
                    <a:pt x="0" y="1048"/>
                    <a:pt x="120" y="1572"/>
                  </a:cubicBezTo>
                  <a:lnTo>
                    <a:pt x="2144" y="1572"/>
                  </a:lnTo>
                  <a:cubicBezTo>
                    <a:pt x="2120" y="1048"/>
                    <a:pt x="2120" y="501"/>
                    <a:pt x="2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5705722" y="1693466"/>
              <a:ext cx="76711" cy="56254"/>
            </a:xfrm>
            <a:custGeom>
              <a:avLst/>
              <a:gdLst/>
              <a:ahLst/>
              <a:cxnLst/>
              <a:rect l="l" t="t" r="r" b="b"/>
              <a:pathLst>
                <a:path w="2145" h="1573" extrusionOk="0">
                  <a:moveTo>
                    <a:pt x="1" y="1"/>
                  </a:moveTo>
                  <a:cubicBezTo>
                    <a:pt x="25" y="501"/>
                    <a:pt x="25" y="1048"/>
                    <a:pt x="1" y="1572"/>
                  </a:cubicBezTo>
                  <a:lnTo>
                    <a:pt x="2025" y="1572"/>
                  </a:lnTo>
                  <a:cubicBezTo>
                    <a:pt x="2144" y="1048"/>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5615455" y="1693466"/>
              <a:ext cx="66482" cy="56254"/>
            </a:xfrm>
            <a:custGeom>
              <a:avLst/>
              <a:gdLst/>
              <a:ahLst/>
              <a:cxnLst/>
              <a:rect l="l" t="t" r="r" b="b"/>
              <a:pathLst>
                <a:path w="1859" h="1573" extrusionOk="0">
                  <a:moveTo>
                    <a:pt x="24" y="1"/>
                  </a:moveTo>
                  <a:cubicBezTo>
                    <a:pt x="1" y="524"/>
                    <a:pt x="1" y="1048"/>
                    <a:pt x="24" y="1572"/>
                  </a:cubicBezTo>
                  <a:lnTo>
                    <a:pt x="1834" y="1572"/>
                  </a:lnTo>
                  <a:cubicBezTo>
                    <a:pt x="1858" y="1048"/>
                    <a:pt x="1858" y="524"/>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70"/>
          <p:cNvGrpSpPr/>
          <p:nvPr/>
        </p:nvGrpSpPr>
        <p:grpSpPr>
          <a:xfrm>
            <a:off x="4722040" y="1437111"/>
            <a:ext cx="416490" cy="417360"/>
            <a:chOff x="4722040" y="1437111"/>
            <a:chExt cx="416490" cy="417360"/>
          </a:xfrm>
        </p:grpSpPr>
        <p:sp>
          <p:nvSpPr>
            <p:cNvPr id="4743" name="Google Shape;4743;p70"/>
            <p:cNvSpPr/>
            <p:nvPr/>
          </p:nvSpPr>
          <p:spPr>
            <a:xfrm>
              <a:off x="4785056" y="1586997"/>
              <a:ext cx="298975" cy="179742"/>
            </a:xfrm>
            <a:custGeom>
              <a:avLst/>
              <a:gdLst/>
              <a:ahLst/>
              <a:cxnLst/>
              <a:rect l="l" t="t" r="r" b="b"/>
              <a:pathLst>
                <a:path w="8360" h="5026" extrusionOk="0">
                  <a:moveTo>
                    <a:pt x="4192" y="810"/>
                  </a:moveTo>
                  <a:cubicBezTo>
                    <a:pt x="5002" y="810"/>
                    <a:pt x="5787" y="1120"/>
                    <a:pt x="6359" y="1692"/>
                  </a:cubicBezTo>
                  <a:cubicBezTo>
                    <a:pt x="6478" y="1834"/>
                    <a:pt x="6478" y="2049"/>
                    <a:pt x="6359" y="2192"/>
                  </a:cubicBezTo>
                  <a:cubicBezTo>
                    <a:pt x="6287" y="2251"/>
                    <a:pt x="6198" y="2281"/>
                    <a:pt x="6112" y="2281"/>
                  </a:cubicBezTo>
                  <a:cubicBezTo>
                    <a:pt x="6026" y="2281"/>
                    <a:pt x="5942" y="2251"/>
                    <a:pt x="5883" y="2192"/>
                  </a:cubicBezTo>
                  <a:cubicBezTo>
                    <a:pt x="5430" y="1739"/>
                    <a:pt x="4811" y="1477"/>
                    <a:pt x="4192" y="1477"/>
                  </a:cubicBezTo>
                  <a:cubicBezTo>
                    <a:pt x="3549" y="1477"/>
                    <a:pt x="2953" y="1739"/>
                    <a:pt x="2501" y="2192"/>
                  </a:cubicBezTo>
                  <a:cubicBezTo>
                    <a:pt x="2430" y="2251"/>
                    <a:pt x="2340" y="2281"/>
                    <a:pt x="2254" y="2281"/>
                  </a:cubicBezTo>
                  <a:cubicBezTo>
                    <a:pt x="2168" y="2281"/>
                    <a:pt x="2084" y="2251"/>
                    <a:pt x="2025" y="2192"/>
                  </a:cubicBezTo>
                  <a:cubicBezTo>
                    <a:pt x="1882" y="2049"/>
                    <a:pt x="1882" y="1834"/>
                    <a:pt x="2025" y="1692"/>
                  </a:cubicBezTo>
                  <a:cubicBezTo>
                    <a:pt x="2596" y="1120"/>
                    <a:pt x="3358" y="810"/>
                    <a:pt x="4192" y="810"/>
                  </a:cubicBezTo>
                  <a:close/>
                  <a:moveTo>
                    <a:pt x="4192" y="2168"/>
                  </a:moveTo>
                  <a:cubicBezTo>
                    <a:pt x="4644" y="2168"/>
                    <a:pt x="5073" y="2335"/>
                    <a:pt x="5383" y="2668"/>
                  </a:cubicBezTo>
                  <a:cubicBezTo>
                    <a:pt x="5525" y="2811"/>
                    <a:pt x="5525" y="3025"/>
                    <a:pt x="5383" y="3144"/>
                  </a:cubicBezTo>
                  <a:cubicBezTo>
                    <a:pt x="5323" y="3216"/>
                    <a:pt x="5240" y="3251"/>
                    <a:pt x="5153" y="3251"/>
                  </a:cubicBezTo>
                  <a:cubicBezTo>
                    <a:pt x="5067" y="3251"/>
                    <a:pt x="4978" y="3216"/>
                    <a:pt x="4906" y="3144"/>
                  </a:cubicBezTo>
                  <a:cubicBezTo>
                    <a:pt x="4716" y="2954"/>
                    <a:pt x="4454" y="2858"/>
                    <a:pt x="4192" y="2858"/>
                  </a:cubicBezTo>
                  <a:cubicBezTo>
                    <a:pt x="3906" y="2858"/>
                    <a:pt x="3644" y="2954"/>
                    <a:pt x="3454" y="3144"/>
                  </a:cubicBezTo>
                  <a:cubicBezTo>
                    <a:pt x="3394" y="3216"/>
                    <a:pt x="3311" y="3251"/>
                    <a:pt x="3224" y="3251"/>
                  </a:cubicBezTo>
                  <a:cubicBezTo>
                    <a:pt x="3138" y="3251"/>
                    <a:pt x="3049" y="3216"/>
                    <a:pt x="2977" y="3144"/>
                  </a:cubicBezTo>
                  <a:cubicBezTo>
                    <a:pt x="2834" y="3025"/>
                    <a:pt x="2834" y="2811"/>
                    <a:pt x="2977" y="2668"/>
                  </a:cubicBezTo>
                  <a:cubicBezTo>
                    <a:pt x="3311" y="2335"/>
                    <a:pt x="3739" y="2168"/>
                    <a:pt x="4192" y="2168"/>
                  </a:cubicBezTo>
                  <a:close/>
                  <a:moveTo>
                    <a:pt x="4192" y="3525"/>
                  </a:moveTo>
                  <a:cubicBezTo>
                    <a:pt x="4382" y="3525"/>
                    <a:pt x="4525" y="3692"/>
                    <a:pt x="4525" y="3882"/>
                  </a:cubicBezTo>
                  <a:cubicBezTo>
                    <a:pt x="4525" y="4049"/>
                    <a:pt x="4382" y="4216"/>
                    <a:pt x="4192" y="4216"/>
                  </a:cubicBezTo>
                  <a:cubicBezTo>
                    <a:pt x="4001" y="4216"/>
                    <a:pt x="3835" y="4049"/>
                    <a:pt x="3835" y="3882"/>
                  </a:cubicBezTo>
                  <a:cubicBezTo>
                    <a:pt x="3835" y="3692"/>
                    <a:pt x="4001" y="3525"/>
                    <a:pt x="4192" y="3525"/>
                  </a:cubicBezTo>
                  <a:close/>
                  <a:moveTo>
                    <a:pt x="334" y="1"/>
                  </a:moveTo>
                  <a:cubicBezTo>
                    <a:pt x="143" y="1"/>
                    <a:pt x="0" y="144"/>
                    <a:pt x="0" y="310"/>
                  </a:cubicBezTo>
                  <a:lnTo>
                    <a:pt x="0" y="5026"/>
                  </a:lnTo>
                  <a:lnTo>
                    <a:pt x="8359" y="5026"/>
                  </a:lnTo>
                  <a:lnTo>
                    <a:pt x="8359" y="310"/>
                  </a:lnTo>
                  <a:cubicBezTo>
                    <a:pt x="8359" y="144"/>
                    <a:pt x="8216" y="1"/>
                    <a:pt x="80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0"/>
            <p:cNvSpPr/>
            <p:nvPr/>
          </p:nvSpPr>
          <p:spPr>
            <a:xfrm>
              <a:off x="4756946" y="1791422"/>
              <a:ext cx="356051" cy="63049"/>
            </a:xfrm>
            <a:custGeom>
              <a:avLst/>
              <a:gdLst/>
              <a:ahLst/>
              <a:cxnLst/>
              <a:rect l="l" t="t" r="r" b="b"/>
              <a:pathLst>
                <a:path w="9956" h="1763" extrusionOk="0">
                  <a:moveTo>
                    <a:pt x="334" y="0"/>
                  </a:moveTo>
                  <a:cubicBezTo>
                    <a:pt x="143" y="0"/>
                    <a:pt x="1" y="143"/>
                    <a:pt x="1" y="310"/>
                  </a:cubicBezTo>
                  <a:lnTo>
                    <a:pt x="1" y="476"/>
                  </a:lnTo>
                  <a:cubicBezTo>
                    <a:pt x="1" y="1191"/>
                    <a:pt x="572" y="1762"/>
                    <a:pt x="1263" y="1762"/>
                  </a:cubicBezTo>
                  <a:lnTo>
                    <a:pt x="8669" y="1762"/>
                  </a:lnTo>
                  <a:cubicBezTo>
                    <a:pt x="9383" y="1762"/>
                    <a:pt x="9955" y="1191"/>
                    <a:pt x="9955" y="476"/>
                  </a:cubicBezTo>
                  <a:lnTo>
                    <a:pt x="9955" y="310"/>
                  </a:lnTo>
                  <a:cubicBezTo>
                    <a:pt x="9955" y="143"/>
                    <a:pt x="9788" y="0"/>
                    <a:pt x="9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4722040" y="1437111"/>
              <a:ext cx="416490" cy="235103"/>
            </a:xfrm>
            <a:custGeom>
              <a:avLst/>
              <a:gdLst/>
              <a:ahLst/>
              <a:cxnLst/>
              <a:rect l="l" t="t" r="r" b="b"/>
              <a:pathLst>
                <a:path w="11646" h="6574" extrusionOk="0">
                  <a:moveTo>
                    <a:pt x="5811" y="0"/>
                  </a:moveTo>
                  <a:cubicBezTo>
                    <a:pt x="5525" y="0"/>
                    <a:pt x="5239" y="72"/>
                    <a:pt x="4977" y="167"/>
                  </a:cubicBezTo>
                  <a:cubicBezTo>
                    <a:pt x="4358" y="405"/>
                    <a:pt x="3858" y="858"/>
                    <a:pt x="3596" y="1453"/>
                  </a:cubicBezTo>
                  <a:cubicBezTo>
                    <a:pt x="3382" y="1358"/>
                    <a:pt x="3144" y="1310"/>
                    <a:pt x="2906" y="1310"/>
                  </a:cubicBezTo>
                  <a:cubicBezTo>
                    <a:pt x="2501" y="1310"/>
                    <a:pt x="2120" y="1453"/>
                    <a:pt x="1834" y="1691"/>
                  </a:cubicBezTo>
                  <a:cubicBezTo>
                    <a:pt x="1691" y="1834"/>
                    <a:pt x="1572" y="1977"/>
                    <a:pt x="1477" y="2144"/>
                  </a:cubicBezTo>
                  <a:cubicBezTo>
                    <a:pt x="1334" y="2406"/>
                    <a:pt x="1262" y="2715"/>
                    <a:pt x="1286" y="3025"/>
                  </a:cubicBezTo>
                  <a:cubicBezTo>
                    <a:pt x="596" y="3263"/>
                    <a:pt x="95" y="3882"/>
                    <a:pt x="0" y="4620"/>
                  </a:cubicBezTo>
                  <a:cubicBezTo>
                    <a:pt x="0" y="4692"/>
                    <a:pt x="0" y="4763"/>
                    <a:pt x="0" y="4859"/>
                  </a:cubicBezTo>
                  <a:cubicBezTo>
                    <a:pt x="0" y="5454"/>
                    <a:pt x="286" y="6002"/>
                    <a:pt x="715" y="6359"/>
                  </a:cubicBezTo>
                  <a:cubicBezTo>
                    <a:pt x="834" y="6430"/>
                    <a:pt x="953" y="6526"/>
                    <a:pt x="1072" y="6573"/>
                  </a:cubicBezTo>
                  <a:lnTo>
                    <a:pt x="1072" y="4501"/>
                  </a:lnTo>
                  <a:cubicBezTo>
                    <a:pt x="1072" y="3954"/>
                    <a:pt x="1524" y="3501"/>
                    <a:pt x="2096" y="3501"/>
                  </a:cubicBezTo>
                  <a:lnTo>
                    <a:pt x="9788" y="3501"/>
                  </a:lnTo>
                  <a:cubicBezTo>
                    <a:pt x="10359" y="3501"/>
                    <a:pt x="10788" y="3954"/>
                    <a:pt x="10788" y="4501"/>
                  </a:cubicBezTo>
                  <a:lnTo>
                    <a:pt x="10788" y="6430"/>
                  </a:lnTo>
                  <a:cubicBezTo>
                    <a:pt x="10883" y="6383"/>
                    <a:pt x="10955" y="6335"/>
                    <a:pt x="11026" y="6264"/>
                  </a:cubicBezTo>
                  <a:cubicBezTo>
                    <a:pt x="11407" y="5906"/>
                    <a:pt x="11645" y="5406"/>
                    <a:pt x="11645" y="4859"/>
                  </a:cubicBezTo>
                  <a:cubicBezTo>
                    <a:pt x="11645" y="4763"/>
                    <a:pt x="11645" y="4692"/>
                    <a:pt x="11622" y="4620"/>
                  </a:cubicBezTo>
                  <a:cubicBezTo>
                    <a:pt x="11550" y="3882"/>
                    <a:pt x="11026" y="3263"/>
                    <a:pt x="10359" y="3025"/>
                  </a:cubicBezTo>
                  <a:cubicBezTo>
                    <a:pt x="10383" y="2715"/>
                    <a:pt x="10288" y="2406"/>
                    <a:pt x="10169" y="2144"/>
                  </a:cubicBezTo>
                  <a:cubicBezTo>
                    <a:pt x="9883" y="1644"/>
                    <a:pt x="9359" y="1310"/>
                    <a:pt x="8740" y="1310"/>
                  </a:cubicBezTo>
                  <a:cubicBezTo>
                    <a:pt x="8597" y="1310"/>
                    <a:pt x="8478" y="1310"/>
                    <a:pt x="8359" y="1358"/>
                  </a:cubicBezTo>
                  <a:cubicBezTo>
                    <a:pt x="8240" y="1382"/>
                    <a:pt x="8145" y="1405"/>
                    <a:pt x="8026" y="1453"/>
                  </a:cubicBezTo>
                  <a:cubicBezTo>
                    <a:pt x="7954" y="1263"/>
                    <a:pt x="7835" y="1072"/>
                    <a:pt x="7692" y="905"/>
                  </a:cubicBezTo>
                  <a:cubicBezTo>
                    <a:pt x="7264" y="358"/>
                    <a:pt x="6573"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70"/>
          <p:cNvGrpSpPr/>
          <p:nvPr/>
        </p:nvGrpSpPr>
        <p:grpSpPr>
          <a:xfrm>
            <a:off x="4003189" y="4131871"/>
            <a:ext cx="416526" cy="372184"/>
            <a:chOff x="4003189" y="4131871"/>
            <a:chExt cx="416526" cy="372184"/>
          </a:xfrm>
        </p:grpSpPr>
        <p:sp>
          <p:nvSpPr>
            <p:cNvPr id="4747" name="Google Shape;4747;p70"/>
            <p:cNvSpPr/>
            <p:nvPr/>
          </p:nvSpPr>
          <p:spPr>
            <a:xfrm>
              <a:off x="4182902" y="4276642"/>
              <a:ext cx="66482" cy="40054"/>
            </a:xfrm>
            <a:custGeom>
              <a:avLst/>
              <a:gdLst/>
              <a:ahLst/>
              <a:cxnLst/>
              <a:rect l="l" t="t" r="r" b="b"/>
              <a:pathLst>
                <a:path w="1859" h="1120" extrusionOk="0">
                  <a:moveTo>
                    <a:pt x="929" y="0"/>
                  </a:moveTo>
                  <a:cubicBezTo>
                    <a:pt x="429" y="0"/>
                    <a:pt x="1" y="405"/>
                    <a:pt x="1" y="905"/>
                  </a:cubicBezTo>
                  <a:lnTo>
                    <a:pt x="1" y="1120"/>
                  </a:lnTo>
                  <a:lnTo>
                    <a:pt x="1858" y="1120"/>
                  </a:lnTo>
                  <a:lnTo>
                    <a:pt x="1858" y="905"/>
                  </a:lnTo>
                  <a:cubicBezTo>
                    <a:pt x="1858" y="405"/>
                    <a:pt x="1429"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0"/>
            <p:cNvSpPr/>
            <p:nvPr/>
          </p:nvSpPr>
          <p:spPr>
            <a:xfrm>
              <a:off x="4112232" y="4228111"/>
              <a:ext cx="207816" cy="275943"/>
            </a:xfrm>
            <a:custGeom>
              <a:avLst/>
              <a:gdLst/>
              <a:ahLst/>
              <a:cxnLst/>
              <a:rect l="l" t="t" r="r" b="b"/>
              <a:pathLst>
                <a:path w="5811" h="7716" extrusionOk="0">
                  <a:moveTo>
                    <a:pt x="2905" y="667"/>
                  </a:moveTo>
                  <a:cubicBezTo>
                    <a:pt x="3787" y="667"/>
                    <a:pt x="4501" y="1381"/>
                    <a:pt x="4501" y="2262"/>
                  </a:cubicBezTo>
                  <a:lnTo>
                    <a:pt x="4501" y="3167"/>
                  </a:lnTo>
                  <a:lnTo>
                    <a:pt x="1310" y="3167"/>
                  </a:lnTo>
                  <a:lnTo>
                    <a:pt x="1310" y="2262"/>
                  </a:lnTo>
                  <a:cubicBezTo>
                    <a:pt x="1310" y="1381"/>
                    <a:pt x="2024" y="667"/>
                    <a:pt x="2905" y="667"/>
                  </a:cubicBezTo>
                  <a:close/>
                  <a:moveTo>
                    <a:pt x="1548" y="5096"/>
                  </a:moveTo>
                  <a:cubicBezTo>
                    <a:pt x="1738" y="5096"/>
                    <a:pt x="1881" y="5263"/>
                    <a:pt x="1881" y="5430"/>
                  </a:cubicBezTo>
                  <a:cubicBezTo>
                    <a:pt x="1881" y="5620"/>
                    <a:pt x="1738" y="5787"/>
                    <a:pt x="1548" y="5787"/>
                  </a:cubicBezTo>
                  <a:cubicBezTo>
                    <a:pt x="1357" y="5787"/>
                    <a:pt x="1191" y="5620"/>
                    <a:pt x="1191" y="5430"/>
                  </a:cubicBezTo>
                  <a:cubicBezTo>
                    <a:pt x="1191" y="5263"/>
                    <a:pt x="1357" y="5096"/>
                    <a:pt x="1548" y="5096"/>
                  </a:cubicBezTo>
                  <a:close/>
                  <a:moveTo>
                    <a:pt x="2905" y="5096"/>
                  </a:moveTo>
                  <a:cubicBezTo>
                    <a:pt x="3096" y="5096"/>
                    <a:pt x="3239" y="5263"/>
                    <a:pt x="3239" y="5430"/>
                  </a:cubicBezTo>
                  <a:cubicBezTo>
                    <a:pt x="3239" y="5620"/>
                    <a:pt x="3096" y="5787"/>
                    <a:pt x="2905" y="5787"/>
                  </a:cubicBezTo>
                  <a:cubicBezTo>
                    <a:pt x="2715" y="5787"/>
                    <a:pt x="2572" y="5620"/>
                    <a:pt x="2572" y="5430"/>
                  </a:cubicBezTo>
                  <a:cubicBezTo>
                    <a:pt x="2572" y="5263"/>
                    <a:pt x="2715" y="5096"/>
                    <a:pt x="2905" y="5096"/>
                  </a:cubicBezTo>
                  <a:close/>
                  <a:moveTo>
                    <a:pt x="4263" y="5096"/>
                  </a:moveTo>
                  <a:cubicBezTo>
                    <a:pt x="4453" y="5096"/>
                    <a:pt x="4620" y="5263"/>
                    <a:pt x="4620" y="5430"/>
                  </a:cubicBezTo>
                  <a:cubicBezTo>
                    <a:pt x="4620" y="5620"/>
                    <a:pt x="4453" y="5787"/>
                    <a:pt x="4263" y="5787"/>
                  </a:cubicBezTo>
                  <a:cubicBezTo>
                    <a:pt x="4072" y="5787"/>
                    <a:pt x="3929" y="5620"/>
                    <a:pt x="3929" y="5430"/>
                  </a:cubicBezTo>
                  <a:cubicBezTo>
                    <a:pt x="3929" y="5263"/>
                    <a:pt x="4072" y="5096"/>
                    <a:pt x="4263" y="5096"/>
                  </a:cubicBezTo>
                  <a:close/>
                  <a:moveTo>
                    <a:pt x="2905" y="0"/>
                  </a:moveTo>
                  <a:cubicBezTo>
                    <a:pt x="1643" y="0"/>
                    <a:pt x="619" y="1024"/>
                    <a:pt x="619" y="2262"/>
                  </a:cubicBezTo>
                  <a:lnTo>
                    <a:pt x="619" y="3167"/>
                  </a:lnTo>
                  <a:lnTo>
                    <a:pt x="333" y="3167"/>
                  </a:lnTo>
                  <a:cubicBezTo>
                    <a:pt x="143" y="3167"/>
                    <a:pt x="0" y="3310"/>
                    <a:pt x="0" y="3501"/>
                  </a:cubicBezTo>
                  <a:lnTo>
                    <a:pt x="0" y="7382"/>
                  </a:lnTo>
                  <a:cubicBezTo>
                    <a:pt x="0" y="7573"/>
                    <a:pt x="143" y="7716"/>
                    <a:pt x="333" y="7716"/>
                  </a:cubicBezTo>
                  <a:lnTo>
                    <a:pt x="5477" y="7716"/>
                  </a:lnTo>
                  <a:cubicBezTo>
                    <a:pt x="5668" y="7716"/>
                    <a:pt x="5811" y="7573"/>
                    <a:pt x="5811" y="7382"/>
                  </a:cubicBezTo>
                  <a:lnTo>
                    <a:pt x="5811" y="3501"/>
                  </a:lnTo>
                  <a:cubicBezTo>
                    <a:pt x="5811" y="3310"/>
                    <a:pt x="5668" y="3167"/>
                    <a:pt x="5477" y="3167"/>
                  </a:cubicBezTo>
                  <a:lnTo>
                    <a:pt x="5192" y="3167"/>
                  </a:lnTo>
                  <a:lnTo>
                    <a:pt x="5192" y="2262"/>
                  </a:lnTo>
                  <a:cubicBezTo>
                    <a:pt x="5192" y="1024"/>
                    <a:pt x="4168" y="0"/>
                    <a:pt x="29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0"/>
            <p:cNvSpPr/>
            <p:nvPr/>
          </p:nvSpPr>
          <p:spPr>
            <a:xfrm>
              <a:off x="4003189" y="4131871"/>
              <a:ext cx="416526" cy="241898"/>
            </a:xfrm>
            <a:custGeom>
              <a:avLst/>
              <a:gdLst/>
              <a:ahLst/>
              <a:cxnLst/>
              <a:rect l="l" t="t" r="r" b="b"/>
              <a:pathLst>
                <a:path w="11647" h="6764" extrusionOk="0">
                  <a:moveTo>
                    <a:pt x="5811" y="0"/>
                  </a:moveTo>
                  <a:cubicBezTo>
                    <a:pt x="5502" y="0"/>
                    <a:pt x="5216" y="48"/>
                    <a:pt x="4930" y="167"/>
                  </a:cubicBezTo>
                  <a:cubicBezTo>
                    <a:pt x="4335" y="405"/>
                    <a:pt x="3859" y="857"/>
                    <a:pt x="3597" y="1453"/>
                  </a:cubicBezTo>
                  <a:cubicBezTo>
                    <a:pt x="3406" y="1357"/>
                    <a:pt x="3168" y="1286"/>
                    <a:pt x="2906" y="1286"/>
                  </a:cubicBezTo>
                  <a:cubicBezTo>
                    <a:pt x="2501" y="1286"/>
                    <a:pt x="2144" y="1429"/>
                    <a:pt x="1858" y="1667"/>
                  </a:cubicBezTo>
                  <a:cubicBezTo>
                    <a:pt x="1692" y="1810"/>
                    <a:pt x="1549" y="1977"/>
                    <a:pt x="1453" y="2167"/>
                  </a:cubicBezTo>
                  <a:cubicBezTo>
                    <a:pt x="1334" y="2429"/>
                    <a:pt x="1263" y="2715"/>
                    <a:pt x="1287" y="3024"/>
                  </a:cubicBezTo>
                  <a:cubicBezTo>
                    <a:pt x="596" y="3263"/>
                    <a:pt x="96" y="3882"/>
                    <a:pt x="1" y="4620"/>
                  </a:cubicBezTo>
                  <a:cubicBezTo>
                    <a:pt x="1" y="4691"/>
                    <a:pt x="1" y="4763"/>
                    <a:pt x="1" y="4834"/>
                  </a:cubicBezTo>
                  <a:cubicBezTo>
                    <a:pt x="1" y="5882"/>
                    <a:pt x="858" y="6763"/>
                    <a:pt x="1930" y="6763"/>
                  </a:cubicBezTo>
                  <a:lnTo>
                    <a:pt x="2358" y="6763"/>
                  </a:lnTo>
                  <a:lnTo>
                    <a:pt x="2358" y="6192"/>
                  </a:lnTo>
                  <a:cubicBezTo>
                    <a:pt x="2358" y="5763"/>
                    <a:pt x="2620" y="5406"/>
                    <a:pt x="3001" y="5263"/>
                  </a:cubicBezTo>
                  <a:lnTo>
                    <a:pt x="3001" y="4953"/>
                  </a:lnTo>
                  <a:cubicBezTo>
                    <a:pt x="3001" y="3334"/>
                    <a:pt x="4311" y="2000"/>
                    <a:pt x="5954" y="2000"/>
                  </a:cubicBezTo>
                  <a:cubicBezTo>
                    <a:pt x="7598" y="2000"/>
                    <a:pt x="8931" y="3334"/>
                    <a:pt x="8931" y="4953"/>
                  </a:cubicBezTo>
                  <a:lnTo>
                    <a:pt x="8931" y="5263"/>
                  </a:lnTo>
                  <a:cubicBezTo>
                    <a:pt x="9288" y="5406"/>
                    <a:pt x="9550" y="5763"/>
                    <a:pt x="9550" y="6192"/>
                  </a:cubicBezTo>
                  <a:lnTo>
                    <a:pt x="9550" y="6763"/>
                  </a:lnTo>
                  <a:lnTo>
                    <a:pt x="9717" y="6763"/>
                  </a:lnTo>
                  <a:cubicBezTo>
                    <a:pt x="10789" y="6763"/>
                    <a:pt x="11646" y="5882"/>
                    <a:pt x="11646" y="4834"/>
                  </a:cubicBezTo>
                  <a:cubicBezTo>
                    <a:pt x="11646" y="4763"/>
                    <a:pt x="11646" y="4691"/>
                    <a:pt x="11622" y="4620"/>
                  </a:cubicBezTo>
                  <a:cubicBezTo>
                    <a:pt x="11551" y="3882"/>
                    <a:pt x="11051" y="3263"/>
                    <a:pt x="10360" y="3024"/>
                  </a:cubicBezTo>
                  <a:cubicBezTo>
                    <a:pt x="10384" y="2715"/>
                    <a:pt x="10312" y="2429"/>
                    <a:pt x="10193" y="2167"/>
                  </a:cubicBezTo>
                  <a:cubicBezTo>
                    <a:pt x="9908" y="1643"/>
                    <a:pt x="9360" y="1286"/>
                    <a:pt x="8741" y="1286"/>
                  </a:cubicBezTo>
                  <a:cubicBezTo>
                    <a:pt x="8598" y="1286"/>
                    <a:pt x="8479" y="1310"/>
                    <a:pt x="8336" y="1334"/>
                  </a:cubicBezTo>
                  <a:cubicBezTo>
                    <a:pt x="8241" y="1357"/>
                    <a:pt x="8145" y="1405"/>
                    <a:pt x="8050" y="1453"/>
                  </a:cubicBezTo>
                  <a:cubicBezTo>
                    <a:pt x="7955" y="1262"/>
                    <a:pt x="7860" y="1095"/>
                    <a:pt x="7740" y="953"/>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70"/>
          <p:cNvGrpSpPr/>
          <p:nvPr/>
        </p:nvGrpSpPr>
        <p:grpSpPr>
          <a:xfrm>
            <a:off x="3338019" y="4118209"/>
            <a:ext cx="416502" cy="399478"/>
            <a:chOff x="3338019" y="4118209"/>
            <a:chExt cx="416502" cy="399478"/>
          </a:xfrm>
        </p:grpSpPr>
        <p:sp>
          <p:nvSpPr>
            <p:cNvPr id="4751" name="Google Shape;4751;p70"/>
            <p:cNvSpPr/>
            <p:nvPr/>
          </p:nvSpPr>
          <p:spPr>
            <a:xfrm>
              <a:off x="3455574" y="4263874"/>
              <a:ext cx="181423" cy="181423"/>
            </a:xfrm>
            <a:custGeom>
              <a:avLst/>
              <a:gdLst/>
              <a:ahLst/>
              <a:cxnLst/>
              <a:rect l="l" t="t" r="r" b="b"/>
              <a:pathLst>
                <a:path w="5073" h="5073" extrusionOk="0">
                  <a:moveTo>
                    <a:pt x="2524" y="1501"/>
                  </a:moveTo>
                  <a:cubicBezTo>
                    <a:pt x="3096" y="1501"/>
                    <a:pt x="3548" y="1953"/>
                    <a:pt x="3548" y="2525"/>
                  </a:cubicBezTo>
                  <a:cubicBezTo>
                    <a:pt x="3548" y="3096"/>
                    <a:pt x="3096" y="3549"/>
                    <a:pt x="2524" y="3549"/>
                  </a:cubicBezTo>
                  <a:cubicBezTo>
                    <a:pt x="1977" y="3549"/>
                    <a:pt x="1500" y="3096"/>
                    <a:pt x="1500" y="2525"/>
                  </a:cubicBezTo>
                  <a:cubicBezTo>
                    <a:pt x="1500" y="1977"/>
                    <a:pt x="1953" y="1501"/>
                    <a:pt x="2524" y="1501"/>
                  </a:cubicBezTo>
                  <a:close/>
                  <a:moveTo>
                    <a:pt x="2286" y="0"/>
                  </a:moveTo>
                  <a:lnTo>
                    <a:pt x="2215" y="643"/>
                  </a:lnTo>
                  <a:cubicBezTo>
                    <a:pt x="2215" y="786"/>
                    <a:pt x="2120" y="905"/>
                    <a:pt x="2000" y="929"/>
                  </a:cubicBezTo>
                  <a:cubicBezTo>
                    <a:pt x="1929" y="953"/>
                    <a:pt x="1858" y="1000"/>
                    <a:pt x="1786" y="1024"/>
                  </a:cubicBezTo>
                  <a:cubicBezTo>
                    <a:pt x="1736" y="1054"/>
                    <a:pt x="1682" y="1067"/>
                    <a:pt x="1627" y="1067"/>
                  </a:cubicBezTo>
                  <a:cubicBezTo>
                    <a:pt x="1552" y="1067"/>
                    <a:pt x="1474" y="1042"/>
                    <a:pt x="1405" y="1000"/>
                  </a:cubicBezTo>
                  <a:lnTo>
                    <a:pt x="905" y="572"/>
                  </a:lnTo>
                  <a:lnTo>
                    <a:pt x="572" y="905"/>
                  </a:lnTo>
                  <a:lnTo>
                    <a:pt x="976" y="1429"/>
                  </a:lnTo>
                  <a:cubicBezTo>
                    <a:pt x="1072" y="1524"/>
                    <a:pt x="1096" y="1667"/>
                    <a:pt x="1024" y="1786"/>
                  </a:cubicBezTo>
                  <a:cubicBezTo>
                    <a:pt x="1000" y="1858"/>
                    <a:pt x="953" y="1929"/>
                    <a:pt x="929" y="2001"/>
                  </a:cubicBezTo>
                  <a:cubicBezTo>
                    <a:pt x="905" y="2120"/>
                    <a:pt x="786" y="2215"/>
                    <a:pt x="643" y="2239"/>
                  </a:cubicBezTo>
                  <a:lnTo>
                    <a:pt x="0" y="2310"/>
                  </a:lnTo>
                  <a:lnTo>
                    <a:pt x="0" y="2763"/>
                  </a:lnTo>
                  <a:lnTo>
                    <a:pt x="643" y="2834"/>
                  </a:lnTo>
                  <a:cubicBezTo>
                    <a:pt x="786" y="2858"/>
                    <a:pt x="905" y="2953"/>
                    <a:pt x="953" y="3072"/>
                  </a:cubicBezTo>
                  <a:cubicBezTo>
                    <a:pt x="976" y="3144"/>
                    <a:pt x="1000" y="3215"/>
                    <a:pt x="1024" y="3287"/>
                  </a:cubicBezTo>
                  <a:cubicBezTo>
                    <a:pt x="1096" y="3406"/>
                    <a:pt x="1072" y="3549"/>
                    <a:pt x="1000" y="3644"/>
                  </a:cubicBezTo>
                  <a:lnTo>
                    <a:pt x="572" y="4168"/>
                  </a:lnTo>
                  <a:lnTo>
                    <a:pt x="905" y="4501"/>
                  </a:lnTo>
                  <a:lnTo>
                    <a:pt x="1429" y="4073"/>
                  </a:lnTo>
                  <a:cubicBezTo>
                    <a:pt x="1490" y="4026"/>
                    <a:pt x="1572" y="4000"/>
                    <a:pt x="1654" y="4000"/>
                  </a:cubicBezTo>
                  <a:cubicBezTo>
                    <a:pt x="1699" y="4000"/>
                    <a:pt x="1744" y="4008"/>
                    <a:pt x="1786" y="4025"/>
                  </a:cubicBezTo>
                  <a:cubicBezTo>
                    <a:pt x="1858" y="4073"/>
                    <a:pt x="1929" y="4096"/>
                    <a:pt x="2000" y="4120"/>
                  </a:cubicBezTo>
                  <a:cubicBezTo>
                    <a:pt x="2120" y="4168"/>
                    <a:pt x="2215" y="4263"/>
                    <a:pt x="2239" y="4406"/>
                  </a:cubicBezTo>
                  <a:lnTo>
                    <a:pt x="2310" y="5073"/>
                  </a:lnTo>
                  <a:lnTo>
                    <a:pt x="2763" y="5049"/>
                  </a:lnTo>
                  <a:lnTo>
                    <a:pt x="2834" y="4406"/>
                  </a:lnTo>
                  <a:cubicBezTo>
                    <a:pt x="2858" y="4263"/>
                    <a:pt x="2953" y="4168"/>
                    <a:pt x="3072" y="4120"/>
                  </a:cubicBezTo>
                  <a:cubicBezTo>
                    <a:pt x="3144" y="4096"/>
                    <a:pt x="3215" y="4073"/>
                    <a:pt x="3286" y="4025"/>
                  </a:cubicBezTo>
                  <a:cubicBezTo>
                    <a:pt x="3336" y="4005"/>
                    <a:pt x="3389" y="3994"/>
                    <a:pt x="3442" y="3994"/>
                  </a:cubicBezTo>
                  <a:cubicBezTo>
                    <a:pt x="3516" y="3994"/>
                    <a:pt x="3588" y="4017"/>
                    <a:pt x="3644" y="4073"/>
                  </a:cubicBezTo>
                  <a:lnTo>
                    <a:pt x="4168" y="4477"/>
                  </a:lnTo>
                  <a:lnTo>
                    <a:pt x="4501" y="4144"/>
                  </a:lnTo>
                  <a:lnTo>
                    <a:pt x="4072" y="3644"/>
                  </a:lnTo>
                  <a:cubicBezTo>
                    <a:pt x="4001" y="3525"/>
                    <a:pt x="3977" y="3382"/>
                    <a:pt x="4025" y="3263"/>
                  </a:cubicBezTo>
                  <a:cubicBezTo>
                    <a:pt x="4072" y="3191"/>
                    <a:pt x="4096" y="3144"/>
                    <a:pt x="4120" y="3072"/>
                  </a:cubicBezTo>
                  <a:cubicBezTo>
                    <a:pt x="4168" y="2929"/>
                    <a:pt x="4287" y="2834"/>
                    <a:pt x="4406" y="2834"/>
                  </a:cubicBezTo>
                  <a:lnTo>
                    <a:pt x="5073" y="2763"/>
                  </a:lnTo>
                  <a:lnTo>
                    <a:pt x="5073" y="2286"/>
                  </a:lnTo>
                  <a:lnTo>
                    <a:pt x="4406" y="2215"/>
                  </a:lnTo>
                  <a:cubicBezTo>
                    <a:pt x="4263" y="2215"/>
                    <a:pt x="4168" y="2120"/>
                    <a:pt x="4120" y="2001"/>
                  </a:cubicBezTo>
                  <a:cubicBezTo>
                    <a:pt x="4096" y="1929"/>
                    <a:pt x="4072" y="1858"/>
                    <a:pt x="4025" y="1786"/>
                  </a:cubicBezTo>
                  <a:cubicBezTo>
                    <a:pt x="3977" y="1667"/>
                    <a:pt x="3977" y="1524"/>
                    <a:pt x="4072" y="1405"/>
                  </a:cubicBezTo>
                  <a:lnTo>
                    <a:pt x="4477" y="905"/>
                  </a:lnTo>
                  <a:lnTo>
                    <a:pt x="4144" y="572"/>
                  </a:lnTo>
                  <a:lnTo>
                    <a:pt x="3644" y="977"/>
                  </a:lnTo>
                  <a:cubicBezTo>
                    <a:pt x="3574" y="1032"/>
                    <a:pt x="3496" y="1056"/>
                    <a:pt x="3419" y="1056"/>
                  </a:cubicBezTo>
                  <a:cubicBezTo>
                    <a:pt x="3365" y="1056"/>
                    <a:pt x="3312" y="1044"/>
                    <a:pt x="3263" y="1024"/>
                  </a:cubicBezTo>
                  <a:cubicBezTo>
                    <a:pt x="3215" y="1000"/>
                    <a:pt x="3144" y="953"/>
                    <a:pt x="3072" y="929"/>
                  </a:cubicBezTo>
                  <a:cubicBezTo>
                    <a:pt x="2929" y="905"/>
                    <a:pt x="2858" y="786"/>
                    <a:pt x="2834" y="643"/>
                  </a:cubicBezTo>
                  <a:lnTo>
                    <a:pt x="27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0"/>
            <p:cNvSpPr/>
            <p:nvPr/>
          </p:nvSpPr>
          <p:spPr>
            <a:xfrm>
              <a:off x="3338019" y="4448630"/>
              <a:ext cx="70667" cy="69057"/>
            </a:xfrm>
            <a:custGeom>
              <a:avLst/>
              <a:gdLst/>
              <a:ahLst/>
              <a:cxnLst/>
              <a:rect l="l" t="t" r="r" b="b"/>
              <a:pathLst>
                <a:path w="1976" h="1931" extrusionOk="0">
                  <a:moveTo>
                    <a:pt x="81" y="0"/>
                  </a:moveTo>
                  <a:cubicBezTo>
                    <a:pt x="55" y="0"/>
                    <a:pt x="28" y="1"/>
                    <a:pt x="1" y="2"/>
                  </a:cubicBezTo>
                  <a:lnTo>
                    <a:pt x="1" y="1598"/>
                  </a:lnTo>
                  <a:cubicBezTo>
                    <a:pt x="1" y="1788"/>
                    <a:pt x="144" y="1931"/>
                    <a:pt x="334" y="1931"/>
                  </a:cubicBezTo>
                  <a:lnTo>
                    <a:pt x="1906" y="1931"/>
                  </a:lnTo>
                  <a:cubicBezTo>
                    <a:pt x="1975" y="909"/>
                    <a:pt x="1139" y="0"/>
                    <a:pt x="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3338019" y="4190630"/>
              <a:ext cx="70667" cy="69057"/>
            </a:xfrm>
            <a:custGeom>
              <a:avLst/>
              <a:gdLst/>
              <a:ahLst/>
              <a:cxnLst/>
              <a:rect l="l" t="t" r="r" b="b"/>
              <a:pathLst>
                <a:path w="1976" h="1931" extrusionOk="0">
                  <a:moveTo>
                    <a:pt x="334" y="0"/>
                  </a:moveTo>
                  <a:cubicBezTo>
                    <a:pt x="144" y="0"/>
                    <a:pt x="1" y="143"/>
                    <a:pt x="1" y="334"/>
                  </a:cubicBezTo>
                  <a:lnTo>
                    <a:pt x="1" y="1929"/>
                  </a:lnTo>
                  <a:cubicBezTo>
                    <a:pt x="28" y="1930"/>
                    <a:pt x="56" y="1931"/>
                    <a:pt x="83" y="1931"/>
                  </a:cubicBezTo>
                  <a:cubicBezTo>
                    <a:pt x="1140" y="1931"/>
                    <a:pt x="1975" y="1045"/>
                    <a:pt x="19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3338019" y="4118209"/>
              <a:ext cx="416490" cy="399467"/>
            </a:xfrm>
            <a:custGeom>
              <a:avLst/>
              <a:gdLst/>
              <a:ahLst/>
              <a:cxnLst/>
              <a:rect l="l" t="t" r="r" b="b"/>
              <a:pathLst>
                <a:path w="11646" h="11170" extrusionOk="0">
                  <a:moveTo>
                    <a:pt x="7121" y="668"/>
                  </a:moveTo>
                  <a:cubicBezTo>
                    <a:pt x="7574" y="668"/>
                    <a:pt x="7955" y="1049"/>
                    <a:pt x="7955" y="1501"/>
                  </a:cubicBezTo>
                  <a:lnTo>
                    <a:pt x="7955" y="2025"/>
                  </a:lnTo>
                  <a:lnTo>
                    <a:pt x="3692" y="2025"/>
                  </a:lnTo>
                  <a:lnTo>
                    <a:pt x="3692" y="1501"/>
                  </a:lnTo>
                  <a:cubicBezTo>
                    <a:pt x="3692" y="1049"/>
                    <a:pt x="4049" y="668"/>
                    <a:pt x="4502" y="668"/>
                  </a:cubicBezTo>
                  <a:close/>
                  <a:moveTo>
                    <a:pt x="6359" y="3383"/>
                  </a:moveTo>
                  <a:cubicBezTo>
                    <a:pt x="6526" y="3383"/>
                    <a:pt x="6669" y="3526"/>
                    <a:pt x="6693" y="3692"/>
                  </a:cubicBezTo>
                  <a:lnTo>
                    <a:pt x="6764" y="4311"/>
                  </a:lnTo>
                  <a:lnTo>
                    <a:pt x="7240" y="3930"/>
                  </a:lnTo>
                  <a:cubicBezTo>
                    <a:pt x="7312" y="3871"/>
                    <a:pt x="7395" y="3841"/>
                    <a:pt x="7475" y="3841"/>
                  </a:cubicBezTo>
                  <a:cubicBezTo>
                    <a:pt x="7556" y="3841"/>
                    <a:pt x="7633" y="3871"/>
                    <a:pt x="7693" y="3930"/>
                  </a:cubicBezTo>
                  <a:lnTo>
                    <a:pt x="8455" y="4692"/>
                  </a:lnTo>
                  <a:cubicBezTo>
                    <a:pt x="8598" y="4811"/>
                    <a:pt x="8598" y="5026"/>
                    <a:pt x="8479" y="5145"/>
                  </a:cubicBezTo>
                  <a:lnTo>
                    <a:pt x="8098" y="5645"/>
                  </a:lnTo>
                  <a:lnTo>
                    <a:pt x="8717" y="5716"/>
                  </a:lnTo>
                  <a:cubicBezTo>
                    <a:pt x="8907" y="5740"/>
                    <a:pt x="9026" y="5883"/>
                    <a:pt x="9026" y="6050"/>
                  </a:cubicBezTo>
                  <a:lnTo>
                    <a:pt x="9026" y="7145"/>
                  </a:lnTo>
                  <a:cubicBezTo>
                    <a:pt x="9026" y="7312"/>
                    <a:pt x="8907" y="7455"/>
                    <a:pt x="8741" y="7479"/>
                  </a:cubicBezTo>
                  <a:lnTo>
                    <a:pt x="8098" y="7550"/>
                  </a:lnTo>
                  <a:lnTo>
                    <a:pt x="8502" y="8026"/>
                  </a:lnTo>
                  <a:cubicBezTo>
                    <a:pt x="8621" y="8169"/>
                    <a:pt x="8598" y="8360"/>
                    <a:pt x="8479" y="8479"/>
                  </a:cubicBezTo>
                  <a:lnTo>
                    <a:pt x="7717" y="9241"/>
                  </a:lnTo>
                  <a:cubicBezTo>
                    <a:pt x="7651" y="9306"/>
                    <a:pt x="7564" y="9343"/>
                    <a:pt x="7475" y="9343"/>
                  </a:cubicBezTo>
                  <a:cubicBezTo>
                    <a:pt x="7402" y="9343"/>
                    <a:pt x="7328" y="9318"/>
                    <a:pt x="7264" y="9265"/>
                  </a:cubicBezTo>
                  <a:lnTo>
                    <a:pt x="6764" y="8884"/>
                  </a:lnTo>
                  <a:lnTo>
                    <a:pt x="6693" y="9503"/>
                  </a:lnTo>
                  <a:cubicBezTo>
                    <a:pt x="6669" y="9693"/>
                    <a:pt x="6526" y="9813"/>
                    <a:pt x="6359" y="9813"/>
                  </a:cubicBezTo>
                  <a:lnTo>
                    <a:pt x="5287" y="9813"/>
                  </a:lnTo>
                  <a:cubicBezTo>
                    <a:pt x="5121" y="9813"/>
                    <a:pt x="4954" y="9693"/>
                    <a:pt x="4954" y="9503"/>
                  </a:cubicBezTo>
                  <a:lnTo>
                    <a:pt x="4883" y="8884"/>
                  </a:lnTo>
                  <a:lnTo>
                    <a:pt x="4383" y="9289"/>
                  </a:lnTo>
                  <a:cubicBezTo>
                    <a:pt x="4326" y="9334"/>
                    <a:pt x="4249" y="9357"/>
                    <a:pt x="4170" y="9357"/>
                  </a:cubicBezTo>
                  <a:cubicBezTo>
                    <a:pt x="4082" y="9357"/>
                    <a:pt x="3993" y="9328"/>
                    <a:pt x="3930" y="9265"/>
                  </a:cubicBezTo>
                  <a:lnTo>
                    <a:pt x="3168" y="8503"/>
                  </a:lnTo>
                  <a:cubicBezTo>
                    <a:pt x="3049" y="8384"/>
                    <a:pt x="3025" y="8193"/>
                    <a:pt x="3144" y="8050"/>
                  </a:cubicBezTo>
                  <a:lnTo>
                    <a:pt x="3549" y="7550"/>
                  </a:lnTo>
                  <a:lnTo>
                    <a:pt x="2906" y="7479"/>
                  </a:lnTo>
                  <a:cubicBezTo>
                    <a:pt x="2739" y="7455"/>
                    <a:pt x="2596" y="7312"/>
                    <a:pt x="2596" y="7145"/>
                  </a:cubicBezTo>
                  <a:lnTo>
                    <a:pt x="2596" y="6074"/>
                  </a:lnTo>
                  <a:cubicBezTo>
                    <a:pt x="2596" y="5907"/>
                    <a:pt x="2739" y="5740"/>
                    <a:pt x="2906" y="5740"/>
                  </a:cubicBezTo>
                  <a:lnTo>
                    <a:pt x="3525" y="5669"/>
                  </a:lnTo>
                  <a:lnTo>
                    <a:pt x="3144" y="5169"/>
                  </a:lnTo>
                  <a:cubicBezTo>
                    <a:pt x="3025" y="5050"/>
                    <a:pt x="3025" y="4835"/>
                    <a:pt x="3168" y="4716"/>
                  </a:cubicBezTo>
                  <a:lnTo>
                    <a:pt x="3906" y="3954"/>
                  </a:lnTo>
                  <a:cubicBezTo>
                    <a:pt x="3972" y="3889"/>
                    <a:pt x="4066" y="3852"/>
                    <a:pt x="4157" y="3852"/>
                  </a:cubicBezTo>
                  <a:cubicBezTo>
                    <a:pt x="4232" y="3852"/>
                    <a:pt x="4305" y="3877"/>
                    <a:pt x="4359" y="3930"/>
                  </a:cubicBezTo>
                  <a:lnTo>
                    <a:pt x="4859" y="4335"/>
                  </a:lnTo>
                  <a:lnTo>
                    <a:pt x="4930" y="3692"/>
                  </a:lnTo>
                  <a:cubicBezTo>
                    <a:pt x="4954" y="3526"/>
                    <a:pt x="5097" y="3383"/>
                    <a:pt x="5264" y="3383"/>
                  </a:cubicBezTo>
                  <a:close/>
                  <a:moveTo>
                    <a:pt x="4502" y="1"/>
                  </a:moveTo>
                  <a:cubicBezTo>
                    <a:pt x="3692" y="1"/>
                    <a:pt x="3001" y="668"/>
                    <a:pt x="3001" y="1501"/>
                  </a:cubicBezTo>
                  <a:lnTo>
                    <a:pt x="3001" y="2025"/>
                  </a:lnTo>
                  <a:lnTo>
                    <a:pt x="2596" y="2025"/>
                  </a:lnTo>
                  <a:cubicBezTo>
                    <a:pt x="2643" y="3473"/>
                    <a:pt x="1453" y="4646"/>
                    <a:pt x="82" y="4646"/>
                  </a:cubicBezTo>
                  <a:cubicBezTo>
                    <a:pt x="55" y="4646"/>
                    <a:pt x="28" y="4646"/>
                    <a:pt x="1" y="4645"/>
                  </a:cubicBezTo>
                  <a:lnTo>
                    <a:pt x="1" y="8574"/>
                  </a:lnTo>
                  <a:cubicBezTo>
                    <a:pt x="41" y="8572"/>
                    <a:pt x="81" y="8571"/>
                    <a:pt x="121" y="8571"/>
                  </a:cubicBezTo>
                  <a:cubicBezTo>
                    <a:pt x="1476" y="8571"/>
                    <a:pt x="2643" y="9736"/>
                    <a:pt x="2596" y="11170"/>
                  </a:cubicBezTo>
                  <a:lnTo>
                    <a:pt x="9050" y="11170"/>
                  </a:lnTo>
                  <a:cubicBezTo>
                    <a:pt x="8981" y="9736"/>
                    <a:pt x="10147" y="8571"/>
                    <a:pt x="11524" y="8571"/>
                  </a:cubicBezTo>
                  <a:cubicBezTo>
                    <a:pt x="11564" y="8571"/>
                    <a:pt x="11605" y="8572"/>
                    <a:pt x="11646" y="8574"/>
                  </a:cubicBezTo>
                  <a:lnTo>
                    <a:pt x="11646" y="4645"/>
                  </a:lnTo>
                  <a:cubicBezTo>
                    <a:pt x="11618" y="4646"/>
                    <a:pt x="11590" y="4646"/>
                    <a:pt x="11563" y="4646"/>
                  </a:cubicBezTo>
                  <a:cubicBezTo>
                    <a:pt x="10192" y="4646"/>
                    <a:pt x="8980" y="3496"/>
                    <a:pt x="9050" y="2025"/>
                  </a:cubicBezTo>
                  <a:lnTo>
                    <a:pt x="8621" y="2025"/>
                  </a:lnTo>
                  <a:lnTo>
                    <a:pt x="8621" y="1501"/>
                  </a:lnTo>
                  <a:cubicBezTo>
                    <a:pt x="8621" y="668"/>
                    <a:pt x="7955" y="1"/>
                    <a:pt x="7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3683890" y="4448630"/>
              <a:ext cx="70631" cy="69057"/>
            </a:xfrm>
            <a:custGeom>
              <a:avLst/>
              <a:gdLst/>
              <a:ahLst/>
              <a:cxnLst/>
              <a:rect l="l" t="t" r="r" b="b"/>
              <a:pathLst>
                <a:path w="1975" h="1931" extrusionOk="0">
                  <a:moveTo>
                    <a:pt x="1894" y="0"/>
                  </a:moveTo>
                  <a:cubicBezTo>
                    <a:pt x="837" y="0"/>
                    <a:pt x="0" y="909"/>
                    <a:pt x="70" y="1931"/>
                  </a:cubicBezTo>
                  <a:lnTo>
                    <a:pt x="1618" y="1931"/>
                  </a:lnTo>
                  <a:cubicBezTo>
                    <a:pt x="1808" y="1931"/>
                    <a:pt x="1975" y="1788"/>
                    <a:pt x="1975" y="1598"/>
                  </a:cubicBezTo>
                  <a:lnTo>
                    <a:pt x="1975" y="2"/>
                  </a:lnTo>
                  <a:cubicBezTo>
                    <a:pt x="1948" y="1"/>
                    <a:pt x="1921" y="0"/>
                    <a:pt x="18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3683890" y="4190630"/>
              <a:ext cx="70631" cy="69057"/>
            </a:xfrm>
            <a:custGeom>
              <a:avLst/>
              <a:gdLst/>
              <a:ahLst/>
              <a:cxnLst/>
              <a:rect l="l" t="t" r="r" b="b"/>
              <a:pathLst>
                <a:path w="1975" h="1931" extrusionOk="0">
                  <a:moveTo>
                    <a:pt x="70" y="0"/>
                  </a:moveTo>
                  <a:cubicBezTo>
                    <a:pt x="0" y="1045"/>
                    <a:pt x="836" y="1931"/>
                    <a:pt x="1892" y="1931"/>
                  </a:cubicBezTo>
                  <a:cubicBezTo>
                    <a:pt x="1920" y="1931"/>
                    <a:pt x="1947" y="1930"/>
                    <a:pt x="1975" y="1929"/>
                  </a:cubicBezTo>
                  <a:lnTo>
                    <a:pt x="1975" y="334"/>
                  </a:lnTo>
                  <a:cubicBezTo>
                    <a:pt x="1975" y="143"/>
                    <a:pt x="1808" y="0"/>
                    <a:pt x="16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3533074" y="4341374"/>
              <a:ext cx="25570" cy="25570"/>
            </a:xfrm>
            <a:custGeom>
              <a:avLst/>
              <a:gdLst/>
              <a:ahLst/>
              <a:cxnLst/>
              <a:rect l="l" t="t" r="r" b="b"/>
              <a:pathLst>
                <a:path w="715" h="715" extrusionOk="0">
                  <a:moveTo>
                    <a:pt x="357" y="0"/>
                  </a:moveTo>
                  <a:cubicBezTo>
                    <a:pt x="167" y="0"/>
                    <a:pt x="0" y="167"/>
                    <a:pt x="0" y="358"/>
                  </a:cubicBezTo>
                  <a:cubicBezTo>
                    <a:pt x="0" y="548"/>
                    <a:pt x="167" y="715"/>
                    <a:pt x="357" y="715"/>
                  </a:cubicBezTo>
                  <a:cubicBezTo>
                    <a:pt x="572" y="715"/>
                    <a:pt x="715" y="548"/>
                    <a:pt x="715" y="358"/>
                  </a:cubicBezTo>
                  <a:cubicBezTo>
                    <a:pt x="715" y="167"/>
                    <a:pt x="572"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58" name="Google Shape;4758;p70"/>
          <p:cNvSpPr/>
          <p:nvPr/>
        </p:nvSpPr>
        <p:spPr>
          <a:xfrm>
            <a:off x="2614089" y="4109697"/>
            <a:ext cx="416490" cy="416526"/>
          </a:xfrm>
          <a:custGeom>
            <a:avLst/>
            <a:gdLst/>
            <a:ahLst/>
            <a:cxnLst/>
            <a:rect l="l" t="t" r="r" b="b"/>
            <a:pathLst>
              <a:path w="11646" h="11647" extrusionOk="0">
                <a:moveTo>
                  <a:pt x="1691" y="1358"/>
                </a:moveTo>
                <a:cubicBezTo>
                  <a:pt x="1882" y="1358"/>
                  <a:pt x="2048" y="1525"/>
                  <a:pt x="2048" y="1715"/>
                </a:cubicBezTo>
                <a:lnTo>
                  <a:pt x="2048" y="2406"/>
                </a:lnTo>
                <a:cubicBezTo>
                  <a:pt x="2048" y="2597"/>
                  <a:pt x="1882" y="2740"/>
                  <a:pt x="1691" y="2740"/>
                </a:cubicBezTo>
                <a:cubicBezTo>
                  <a:pt x="1501" y="2740"/>
                  <a:pt x="1358" y="2597"/>
                  <a:pt x="1358" y="2406"/>
                </a:cubicBezTo>
                <a:lnTo>
                  <a:pt x="1358" y="1715"/>
                </a:lnTo>
                <a:cubicBezTo>
                  <a:pt x="1358" y="1525"/>
                  <a:pt x="1501" y="1358"/>
                  <a:pt x="1691" y="1358"/>
                </a:cubicBezTo>
                <a:close/>
                <a:moveTo>
                  <a:pt x="5811" y="1358"/>
                </a:moveTo>
                <a:cubicBezTo>
                  <a:pt x="6002" y="1358"/>
                  <a:pt x="6168" y="1525"/>
                  <a:pt x="6168" y="1715"/>
                </a:cubicBezTo>
                <a:lnTo>
                  <a:pt x="6168" y="2406"/>
                </a:lnTo>
                <a:cubicBezTo>
                  <a:pt x="6168" y="2597"/>
                  <a:pt x="6002" y="2740"/>
                  <a:pt x="5811" y="2740"/>
                </a:cubicBezTo>
                <a:cubicBezTo>
                  <a:pt x="5621" y="2740"/>
                  <a:pt x="5478" y="2597"/>
                  <a:pt x="5478" y="2406"/>
                </a:cubicBezTo>
                <a:lnTo>
                  <a:pt x="5478" y="1715"/>
                </a:lnTo>
                <a:cubicBezTo>
                  <a:pt x="5478" y="1525"/>
                  <a:pt x="5621" y="1358"/>
                  <a:pt x="5811" y="1358"/>
                </a:cubicBezTo>
                <a:close/>
                <a:moveTo>
                  <a:pt x="9931" y="1358"/>
                </a:moveTo>
                <a:cubicBezTo>
                  <a:pt x="10121" y="1358"/>
                  <a:pt x="10264" y="1525"/>
                  <a:pt x="10264" y="1715"/>
                </a:cubicBezTo>
                <a:lnTo>
                  <a:pt x="10264" y="2406"/>
                </a:lnTo>
                <a:cubicBezTo>
                  <a:pt x="10264" y="2597"/>
                  <a:pt x="10121" y="2740"/>
                  <a:pt x="9931" y="2740"/>
                </a:cubicBezTo>
                <a:cubicBezTo>
                  <a:pt x="9740" y="2740"/>
                  <a:pt x="9598" y="2597"/>
                  <a:pt x="9598" y="2406"/>
                </a:cubicBezTo>
                <a:lnTo>
                  <a:pt x="9598" y="1715"/>
                </a:lnTo>
                <a:cubicBezTo>
                  <a:pt x="9598" y="1525"/>
                  <a:pt x="9740" y="1358"/>
                  <a:pt x="9931" y="1358"/>
                </a:cubicBezTo>
                <a:close/>
                <a:moveTo>
                  <a:pt x="1691" y="3430"/>
                </a:moveTo>
                <a:cubicBezTo>
                  <a:pt x="1882" y="3430"/>
                  <a:pt x="2048" y="3597"/>
                  <a:pt x="2048" y="3764"/>
                </a:cubicBezTo>
                <a:lnTo>
                  <a:pt x="2048" y="4478"/>
                </a:lnTo>
                <a:cubicBezTo>
                  <a:pt x="2048" y="4668"/>
                  <a:pt x="1882" y="4811"/>
                  <a:pt x="1691" y="4811"/>
                </a:cubicBezTo>
                <a:cubicBezTo>
                  <a:pt x="1501" y="4811"/>
                  <a:pt x="1358" y="4668"/>
                  <a:pt x="1358" y="4478"/>
                </a:cubicBezTo>
                <a:lnTo>
                  <a:pt x="1358" y="3764"/>
                </a:lnTo>
                <a:cubicBezTo>
                  <a:pt x="1358" y="3597"/>
                  <a:pt x="1501" y="3430"/>
                  <a:pt x="1691" y="3430"/>
                </a:cubicBezTo>
                <a:close/>
                <a:moveTo>
                  <a:pt x="5811" y="3430"/>
                </a:moveTo>
                <a:cubicBezTo>
                  <a:pt x="6002" y="3430"/>
                  <a:pt x="6168" y="3597"/>
                  <a:pt x="6168" y="3764"/>
                </a:cubicBezTo>
                <a:lnTo>
                  <a:pt x="6168" y="4478"/>
                </a:lnTo>
                <a:cubicBezTo>
                  <a:pt x="6168" y="4668"/>
                  <a:pt x="6002" y="4811"/>
                  <a:pt x="5811" y="4811"/>
                </a:cubicBezTo>
                <a:cubicBezTo>
                  <a:pt x="5621" y="4811"/>
                  <a:pt x="5478" y="4668"/>
                  <a:pt x="5478" y="4478"/>
                </a:cubicBezTo>
                <a:lnTo>
                  <a:pt x="5478" y="3764"/>
                </a:lnTo>
                <a:cubicBezTo>
                  <a:pt x="5478" y="3597"/>
                  <a:pt x="5621" y="3430"/>
                  <a:pt x="5811" y="3430"/>
                </a:cubicBezTo>
                <a:close/>
                <a:moveTo>
                  <a:pt x="9931" y="3430"/>
                </a:moveTo>
                <a:cubicBezTo>
                  <a:pt x="10121" y="3430"/>
                  <a:pt x="10264" y="3597"/>
                  <a:pt x="10264" y="3764"/>
                </a:cubicBezTo>
                <a:lnTo>
                  <a:pt x="10264" y="4478"/>
                </a:lnTo>
                <a:cubicBezTo>
                  <a:pt x="10264" y="4668"/>
                  <a:pt x="10121" y="4811"/>
                  <a:pt x="9931" y="4811"/>
                </a:cubicBezTo>
                <a:cubicBezTo>
                  <a:pt x="9740" y="4811"/>
                  <a:pt x="9598" y="4668"/>
                  <a:pt x="9598" y="4478"/>
                </a:cubicBezTo>
                <a:lnTo>
                  <a:pt x="9598" y="3764"/>
                </a:lnTo>
                <a:cubicBezTo>
                  <a:pt x="9598" y="3597"/>
                  <a:pt x="9740" y="3430"/>
                  <a:pt x="9931" y="3430"/>
                </a:cubicBezTo>
                <a:close/>
                <a:moveTo>
                  <a:pt x="1691" y="5502"/>
                </a:moveTo>
                <a:cubicBezTo>
                  <a:pt x="1882" y="5502"/>
                  <a:pt x="2048" y="5645"/>
                  <a:pt x="2048" y="5835"/>
                </a:cubicBezTo>
                <a:cubicBezTo>
                  <a:pt x="2048" y="6026"/>
                  <a:pt x="1882" y="6193"/>
                  <a:pt x="1691" y="6193"/>
                </a:cubicBezTo>
                <a:cubicBezTo>
                  <a:pt x="1501" y="6193"/>
                  <a:pt x="1358" y="6026"/>
                  <a:pt x="1358" y="5835"/>
                </a:cubicBezTo>
                <a:cubicBezTo>
                  <a:pt x="1358" y="5645"/>
                  <a:pt x="1501" y="5502"/>
                  <a:pt x="1691" y="5502"/>
                </a:cubicBezTo>
                <a:close/>
                <a:moveTo>
                  <a:pt x="5811" y="5502"/>
                </a:moveTo>
                <a:cubicBezTo>
                  <a:pt x="6002" y="5502"/>
                  <a:pt x="6168" y="5645"/>
                  <a:pt x="6168" y="5835"/>
                </a:cubicBezTo>
                <a:cubicBezTo>
                  <a:pt x="6168" y="6026"/>
                  <a:pt x="6002" y="6193"/>
                  <a:pt x="5811" y="6193"/>
                </a:cubicBezTo>
                <a:cubicBezTo>
                  <a:pt x="5621" y="6193"/>
                  <a:pt x="5478" y="6026"/>
                  <a:pt x="5478" y="5835"/>
                </a:cubicBezTo>
                <a:cubicBezTo>
                  <a:pt x="5478" y="5645"/>
                  <a:pt x="5621" y="5502"/>
                  <a:pt x="5811" y="5502"/>
                </a:cubicBezTo>
                <a:close/>
                <a:moveTo>
                  <a:pt x="9931" y="5502"/>
                </a:moveTo>
                <a:cubicBezTo>
                  <a:pt x="10121" y="5502"/>
                  <a:pt x="10264" y="5645"/>
                  <a:pt x="10264" y="5835"/>
                </a:cubicBezTo>
                <a:cubicBezTo>
                  <a:pt x="10264" y="6026"/>
                  <a:pt x="10121" y="6193"/>
                  <a:pt x="9931" y="6193"/>
                </a:cubicBezTo>
                <a:cubicBezTo>
                  <a:pt x="9740" y="6193"/>
                  <a:pt x="9598" y="6026"/>
                  <a:pt x="9598" y="5835"/>
                </a:cubicBezTo>
                <a:cubicBezTo>
                  <a:pt x="9598" y="5645"/>
                  <a:pt x="9740" y="5502"/>
                  <a:pt x="9931" y="5502"/>
                </a:cubicBezTo>
                <a:close/>
                <a:moveTo>
                  <a:pt x="4120" y="4121"/>
                </a:moveTo>
                <a:lnTo>
                  <a:pt x="4120" y="6740"/>
                </a:lnTo>
                <a:cubicBezTo>
                  <a:pt x="4120" y="7193"/>
                  <a:pt x="4477" y="7550"/>
                  <a:pt x="4906" y="7550"/>
                </a:cubicBezTo>
                <a:lnTo>
                  <a:pt x="5478" y="7550"/>
                </a:lnTo>
                <a:lnTo>
                  <a:pt x="5478" y="9669"/>
                </a:lnTo>
                <a:cubicBezTo>
                  <a:pt x="5192" y="9765"/>
                  <a:pt x="4954" y="10003"/>
                  <a:pt x="4858" y="10289"/>
                </a:cubicBezTo>
                <a:lnTo>
                  <a:pt x="2668" y="10289"/>
                </a:lnTo>
                <a:cubicBezTo>
                  <a:pt x="2572" y="10003"/>
                  <a:pt x="2334" y="9765"/>
                  <a:pt x="2048" y="9669"/>
                </a:cubicBezTo>
                <a:lnTo>
                  <a:pt x="2048" y="7550"/>
                </a:lnTo>
                <a:lnTo>
                  <a:pt x="2596" y="7550"/>
                </a:lnTo>
                <a:cubicBezTo>
                  <a:pt x="3049" y="7550"/>
                  <a:pt x="3406" y="7193"/>
                  <a:pt x="3406" y="6740"/>
                </a:cubicBezTo>
                <a:lnTo>
                  <a:pt x="3406" y="4121"/>
                </a:lnTo>
                <a:close/>
                <a:moveTo>
                  <a:pt x="8240" y="4121"/>
                </a:moveTo>
                <a:lnTo>
                  <a:pt x="8240" y="6740"/>
                </a:lnTo>
                <a:cubicBezTo>
                  <a:pt x="8240" y="7193"/>
                  <a:pt x="8597" y="7550"/>
                  <a:pt x="9026" y="7550"/>
                </a:cubicBezTo>
                <a:lnTo>
                  <a:pt x="9598" y="7550"/>
                </a:lnTo>
                <a:lnTo>
                  <a:pt x="9598" y="9669"/>
                </a:lnTo>
                <a:cubicBezTo>
                  <a:pt x="9312" y="9765"/>
                  <a:pt x="9074" y="10003"/>
                  <a:pt x="8978" y="10289"/>
                </a:cubicBezTo>
                <a:lnTo>
                  <a:pt x="6787" y="10289"/>
                </a:lnTo>
                <a:cubicBezTo>
                  <a:pt x="6668" y="10003"/>
                  <a:pt x="6454" y="9765"/>
                  <a:pt x="6168" y="9669"/>
                </a:cubicBezTo>
                <a:lnTo>
                  <a:pt x="6168" y="7550"/>
                </a:lnTo>
                <a:lnTo>
                  <a:pt x="6716" y="7550"/>
                </a:lnTo>
                <a:cubicBezTo>
                  <a:pt x="7168" y="7550"/>
                  <a:pt x="7526" y="7193"/>
                  <a:pt x="7526" y="6740"/>
                </a:cubicBezTo>
                <a:lnTo>
                  <a:pt x="7526" y="4121"/>
                </a:lnTo>
                <a:close/>
                <a:moveTo>
                  <a:pt x="810" y="1"/>
                </a:moveTo>
                <a:cubicBezTo>
                  <a:pt x="358" y="1"/>
                  <a:pt x="0" y="358"/>
                  <a:pt x="0" y="811"/>
                </a:cubicBezTo>
                <a:lnTo>
                  <a:pt x="0" y="6740"/>
                </a:lnTo>
                <a:cubicBezTo>
                  <a:pt x="0" y="7193"/>
                  <a:pt x="358" y="7550"/>
                  <a:pt x="810" y="7550"/>
                </a:cubicBezTo>
                <a:lnTo>
                  <a:pt x="1358" y="7550"/>
                </a:lnTo>
                <a:lnTo>
                  <a:pt x="1358" y="9669"/>
                </a:lnTo>
                <a:cubicBezTo>
                  <a:pt x="953" y="9789"/>
                  <a:pt x="667" y="10170"/>
                  <a:pt x="667" y="10622"/>
                </a:cubicBezTo>
                <a:cubicBezTo>
                  <a:pt x="667" y="11194"/>
                  <a:pt x="1143" y="11646"/>
                  <a:pt x="1691" y="11646"/>
                </a:cubicBezTo>
                <a:cubicBezTo>
                  <a:pt x="2144" y="11646"/>
                  <a:pt x="2525" y="11360"/>
                  <a:pt x="2668" y="10955"/>
                </a:cubicBezTo>
                <a:lnTo>
                  <a:pt x="4858" y="10955"/>
                </a:lnTo>
                <a:cubicBezTo>
                  <a:pt x="5001" y="11360"/>
                  <a:pt x="5382" y="11646"/>
                  <a:pt x="5811" y="11646"/>
                </a:cubicBezTo>
                <a:cubicBezTo>
                  <a:pt x="6264" y="11646"/>
                  <a:pt x="6645" y="11360"/>
                  <a:pt x="6787" y="10955"/>
                </a:cubicBezTo>
                <a:lnTo>
                  <a:pt x="8978" y="10955"/>
                </a:lnTo>
                <a:cubicBezTo>
                  <a:pt x="9097" y="11360"/>
                  <a:pt x="9478" y="11646"/>
                  <a:pt x="9931" y="11646"/>
                </a:cubicBezTo>
                <a:cubicBezTo>
                  <a:pt x="10503" y="11646"/>
                  <a:pt x="10955" y="11194"/>
                  <a:pt x="10955" y="10622"/>
                </a:cubicBezTo>
                <a:cubicBezTo>
                  <a:pt x="10955" y="10170"/>
                  <a:pt x="10669" y="9789"/>
                  <a:pt x="10264" y="9669"/>
                </a:cubicBezTo>
                <a:lnTo>
                  <a:pt x="10264" y="7550"/>
                </a:lnTo>
                <a:lnTo>
                  <a:pt x="10836" y="7550"/>
                </a:lnTo>
                <a:cubicBezTo>
                  <a:pt x="11288" y="7550"/>
                  <a:pt x="11646" y="7193"/>
                  <a:pt x="11646" y="6740"/>
                </a:cubicBezTo>
                <a:lnTo>
                  <a:pt x="11646" y="811"/>
                </a:lnTo>
                <a:cubicBezTo>
                  <a:pt x="11646" y="358"/>
                  <a:pt x="11288" y="1"/>
                  <a:pt x="10836" y="1"/>
                </a:cubicBezTo>
                <a:lnTo>
                  <a:pt x="9026" y="1"/>
                </a:lnTo>
                <a:cubicBezTo>
                  <a:pt x="8597" y="1"/>
                  <a:pt x="8216" y="358"/>
                  <a:pt x="8216" y="811"/>
                </a:cubicBezTo>
                <a:lnTo>
                  <a:pt x="8216" y="3430"/>
                </a:lnTo>
                <a:lnTo>
                  <a:pt x="7526" y="3430"/>
                </a:lnTo>
                <a:lnTo>
                  <a:pt x="7526" y="811"/>
                </a:lnTo>
                <a:cubicBezTo>
                  <a:pt x="7526" y="358"/>
                  <a:pt x="7168" y="1"/>
                  <a:pt x="6716" y="1"/>
                </a:cubicBezTo>
                <a:lnTo>
                  <a:pt x="4906" y="1"/>
                </a:lnTo>
                <a:cubicBezTo>
                  <a:pt x="4477" y="1"/>
                  <a:pt x="4120" y="358"/>
                  <a:pt x="4120" y="811"/>
                </a:cubicBezTo>
                <a:lnTo>
                  <a:pt x="4120" y="3430"/>
                </a:lnTo>
                <a:lnTo>
                  <a:pt x="3406" y="3430"/>
                </a:lnTo>
                <a:lnTo>
                  <a:pt x="3406" y="811"/>
                </a:lnTo>
                <a:cubicBezTo>
                  <a:pt x="3406" y="358"/>
                  <a:pt x="3049" y="1"/>
                  <a:pt x="25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59" name="Google Shape;4759;p70"/>
          <p:cNvGrpSpPr/>
          <p:nvPr/>
        </p:nvGrpSpPr>
        <p:grpSpPr>
          <a:xfrm>
            <a:off x="1906324" y="4109697"/>
            <a:ext cx="416501" cy="416538"/>
            <a:chOff x="1906324" y="4109697"/>
            <a:chExt cx="416501" cy="416538"/>
          </a:xfrm>
        </p:grpSpPr>
        <p:sp>
          <p:nvSpPr>
            <p:cNvPr id="4760" name="Google Shape;4760;p70"/>
            <p:cNvSpPr/>
            <p:nvPr/>
          </p:nvSpPr>
          <p:spPr>
            <a:xfrm>
              <a:off x="2141399" y="4109697"/>
              <a:ext cx="109898" cy="58078"/>
            </a:xfrm>
            <a:custGeom>
              <a:avLst/>
              <a:gdLst/>
              <a:ahLst/>
              <a:cxnLst/>
              <a:rect l="l" t="t" r="r" b="b"/>
              <a:pathLst>
                <a:path w="3073" h="1624" extrusionOk="0">
                  <a:moveTo>
                    <a:pt x="810" y="1"/>
                  </a:moveTo>
                  <a:cubicBezTo>
                    <a:pt x="667" y="1"/>
                    <a:pt x="548" y="72"/>
                    <a:pt x="500" y="191"/>
                  </a:cubicBezTo>
                  <a:lnTo>
                    <a:pt x="72" y="1144"/>
                  </a:lnTo>
                  <a:cubicBezTo>
                    <a:pt x="0" y="1311"/>
                    <a:pt x="72" y="1525"/>
                    <a:pt x="238" y="1596"/>
                  </a:cubicBezTo>
                  <a:cubicBezTo>
                    <a:pt x="282" y="1615"/>
                    <a:pt x="329" y="1624"/>
                    <a:pt x="376" y="1624"/>
                  </a:cubicBezTo>
                  <a:cubicBezTo>
                    <a:pt x="507" y="1624"/>
                    <a:pt x="638" y="1553"/>
                    <a:pt x="691" y="1430"/>
                  </a:cubicBezTo>
                  <a:lnTo>
                    <a:pt x="1024" y="691"/>
                  </a:lnTo>
                  <a:lnTo>
                    <a:pt x="2715" y="691"/>
                  </a:lnTo>
                  <a:cubicBezTo>
                    <a:pt x="2906" y="691"/>
                    <a:pt x="3072" y="525"/>
                    <a:pt x="3072" y="334"/>
                  </a:cubicBezTo>
                  <a:cubicBezTo>
                    <a:pt x="3072" y="144"/>
                    <a:pt x="2906" y="1"/>
                    <a:pt x="27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1906324" y="4468121"/>
              <a:ext cx="101387" cy="58114"/>
            </a:xfrm>
            <a:custGeom>
              <a:avLst/>
              <a:gdLst/>
              <a:ahLst/>
              <a:cxnLst/>
              <a:rect l="l" t="t" r="r" b="b"/>
              <a:pathLst>
                <a:path w="2835" h="1625" extrusionOk="0">
                  <a:moveTo>
                    <a:pt x="2449" y="1"/>
                  </a:moveTo>
                  <a:cubicBezTo>
                    <a:pt x="2314" y="1"/>
                    <a:pt x="2197" y="72"/>
                    <a:pt x="2144" y="195"/>
                  </a:cubicBezTo>
                  <a:lnTo>
                    <a:pt x="1810" y="933"/>
                  </a:lnTo>
                  <a:lnTo>
                    <a:pt x="334" y="933"/>
                  </a:lnTo>
                  <a:cubicBezTo>
                    <a:pt x="143" y="933"/>
                    <a:pt x="0" y="1100"/>
                    <a:pt x="0" y="1291"/>
                  </a:cubicBezTo>
                  <a:cubicBezTo>
                    <a:pt x="0" y="1481"/>
                    <a:pt x="143" y="1624"/>
                    <a:pt x="334" y="1624"/>
                  </a:cubicBezTo>
                  <a:lnTo>
                    <a:pt x="2025" y="1624"/>
                  </a:lnTo>
                  <a:cubicBezTo>
                    <a:pt x="2144" y="1624"/>
                    <a:pt x="2287" y="1553"/>
                    <a:pt x="2334" y="1434"/>
                  </a:cubicBezTo>
                  <a:lnTo>
                    <a:pt x="2763" y="481"/>
                  </a:lnTo>
                  <a:cubicBezTo>
                    <a:pt x="2834" y="314"/>
                    <a:pt x="2763" y="100"/>
                    <a:pt x="2596" y="29"/>
                  </a:cubicBezTo>
                  <a:cubicBezTo>
                    <a:pt x="2546" y="10"/>
                    <a:pt x="2497" y="1"/>
                    <a:pt x="24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2220616" y="4468121"/>
              <a:ext cx="102209" cy="58114"/>
            </a:xfrm>
            <a:custGeom>
              <a:avLst/>
              <a:gdLst/>
              <a:ahLst/>
              <a:cxnLst/>
              <a:rect l="l" t="t" r="r" b="b"/>
              <a:pathLst>
                <a:path w="2858" h="1625" extrusionOk="0">
                  <a:moveTo>
                    <a:pt x="385" y="1"/>
                  </a:moveTo>
                  <a:cubicBezTo>
                    <a:pt x="338" y="1"/>
                    <a:pt x="288" y="10"/>
                    <a:pt x="238" y="29"/>
                  </a:cubicBezTo>
                  <a:cubicBezTo>
                    <a:pt x="71" y="100"/>
                    <a:pt x="0" y="314"/>
                    <a:pt x="71" y="481"/>
                  </a:cubicBezTo>
                  <a:lnTo>
                    <a:pt x="500" y="1434"/>
                  </a:lnTo>
                  <a:cubicBezTo>
                    <a:pt x="548" y="1553"/>
                    <a:pt x="691" y="1624"/>
                    <a:pt x="810" y="1624"/>
                  </a:cubicBezTo>
                  <a:lnTo>
                    <a:pt x="2501" y="1624"/>
                  </a:lnTo>
                  <a:cubicBezTo>
                    <a:pt x="2691" y="1624"/>
                    <a:pt x="2858" y="1481"/>
                    <a:pt x="2858" y="1291"/>
                  </a:cubicBezTo>
                  <a:cubicBezTo>
                    <a:pt x="2858" y="1100"/>
                    <a:pt x="2691" y="933"/>
                    <a:pt x="2501" y="933"/>
                  </a:cubicBezTo>
                  <a:lnTo>
                    <a:pt x="1024" y="933"/>
                  </a:lnTo>
                  <a:lnTo>
                    <a:pt x="691" y="195"/>
                  </a:lnTo>
                  <a:cubicBezTo>
                    <a:pt x="638" y="72"/>
                    <a:pt x="520" y="1"/>
                    <a:pt x="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2063899" y="4279181"/>
              <a:ext cx="100528" cy="101387"/>
            </a:xfrm>
            <a:custGeom>
              <a:avLst/>
              <a:gdLst/>
              <a:ahLst/>
              <a:cxnLst/>
              <a:rect l="l" t="t" r="r" b="b"/>
              <a:pathLst>
                <a:path w="2811" h="2835" extrusionOk="0">
                  <a:moveTo>
                    <a:pt x="1405" y="1"/>
                  </a:moveTo>
                  <a:cubicBezTo>
                    <a:pt x="619" y="1"/>
                    <a:pt x="0" y="620"/>
                    <a:pt x="0" y="1406"/>
                  </a:cubicBezTo>
                  <a:cubicBezTo>
                    <a:pt x="0" y="2192"/>
                    <a:pt x="619" y="2835"/>
                    <a:pt x="1405" y="2835"/>
                  </a:cubicBezTo>
                  <a:cubicBezTo>
                    <a:pt x="2191" y="2835"/>
                    <a:pt x="2810" y="2192"/>
                    <a:pt x="2810" y="1406"/>
                  </a:cubicBezTo>
                  <a:cubicBezTo>
                    <a:pt x="2810" y="620"/>
                    <a:pt x="2191" y="1"/>
                    <a:pt x="1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1978710" y="4166776"/>
              <a:ext cx="270865" cy="297580"/>
            </a:xfrm>
            <a:custGeom>
              <a:avLst/>
              <a:gdLst/>
              <a:ahLst/>
              <a:cxnLst/>
              <a:rect l="l" t="t" r="r" b="b"/>
              <a:pathLst>
                <a:path w="7574" h="8321" extrusionOk="0">
                  <a:moveTo>
                    <a:pt x="4835" y="1596"/>
                  </a:moveTo>
                  <a:cubicBezTo>
                    <a:pt x="6050" y="2048"/>
                    <a:pt x="6883" y="3192"/>
                    <a:pt x="6883" y="4525"/>
                  </a:cubicBezTo>
                  <a:cubicBezTo>
                    <a:pt x="6883" y="5001"/>
                    <a:pt x="6788" y="5454"/>
                    <a:pt x="6574" y="5883"/>
                  </a:cubicBezTo>
                  <a:cubicBezTo>
                    <a:pt x="6446" y="5837"/>
                    <a:pt x="6319" y="5816"/>
                    <a:pt x="6194" y="5816"/>
                  </a:cubicBezTo>
                  <a:cubicBezTo>
                    <a:pt x="5595" y="5816"/>
                    <a:pt x="5073" y="6304"/>
                    <a:pt x="5073" y="6954"/>
                  </a:cubicBezTo>
                  <a:cubicBezTo>
                    <a:pt x="5073" y="7097"/>
                    <a:pt x="5073" y="7216"/>
                    <a:pt x="5121" y="7335"/>
                  </a:cubicBezTo>
                  <a:cubicBezTo>
                    <a:pt x="4716" y="7526"/>
                    <a:pt x="4264" y="7645"/>
                    <a:pt x="3787" y="7645"/>
                  </a:cubicBezTo>
                  <a:cubicBezTo>
                    <a:pt x="3311" y="7645"/>
                    <a:pt x="2858" y="7526"/>
                    <a:pt x="2430" y="7335"/>
                  </a:cubicBezTo>
                  <a:cubicBezTo>
                    <a:pt x="2477" y="7216"/>
                    <a:pt x="2501" y="7097"/>
                    <a:pt x="2501" y="6954"/>
                  </a:cubicBezTo>
                  <a:cubicBezTo>
                    <a:pt x="2501" y="6320"/>
                    <a:pt x="1957" y="5818"/>
                    <a:pt x="1349" y="5818"/>
                  </a:cubicBezTo>
                  <a:cubicBezTo>
                    <a:pt x="1227" y="5818"/>
                    <a:pt x="1101" y="5839"/>
                    <a:pt x="977" y="5883"/>
                  </a:cubicBezTo>
                  <a:cubicBezTo>
                    <a:pt x="787" y="5454"/>
                    <a:pt x="668" y="5001"/>
                    <a:pt x="668" y="4525"/>
                  </a:cubicBezTo>
                  <a:cubicBezTo>
                    <a:pt x="668" y="3192"/>
                    <a:pt x="1501" y="2025"/>
                    <a:pt x="2739" y="1596"/>
                  </a:cubicBezTo>
                  <a:cubicBezTo>
                    <a:pt x="2906" y="2001"/>
                    <a:pt x="3311" y="2287"/>
                    <a:pt x="3787" y="2287"/>
                  </a:cubicBezTo>
                  <a:cubicBezTo>
                    <a:pt x="4264" y="2287"/>
                    <a:pt x="4668" y="2001"/>
                    <a:pt x="4835" y="1596"/>
                  </a:cubicBezTo>
                  <a:close/>
                  <a:moveTo>
                    <a:pt x="3787" y="0"/>
                  </a:moveTo>
                  <a:cubicBezTo>
                    <a:pt x="3239" y="0"/>
                    <a:pt x="2787" y="405"/>
                    <a:pt x="2668" y="905"/>
                  </a:cubicBezTo>
                  <a:cubicBezTo>
                    <a:pt x="1954" y="1120"/>
                    <a:pt x="1311" y="1572"/>
                    <a:pt x="834" y="2168"/>
                  </a:cubicBezTo>
                  <a:cubicBezTo>
                    <a:pt x="287" y="2834"/>
                    <a:pt x="1" y="3668"/>
                    <a:pt x="1" y="4525"/>
                  </a:cubicBezTo>
                  <a:cubicBezTo>
                    <a:pt x="1" y="5144"/>
                    <a:pt x="144" y="5763"/>
                    <a:pt x="429" y="6311"/>
                  </a:cubicBezTo>
                  <a:cubicBezTo>
                    <a:pt x="287" y="6478"/>
                    <a:pt x="215" y="6716"/>
                    <a:pt x="215" y="6954"/>
                  </a:cubicBezTo>
                  <a:cubicBezTo>
                    <a:pt x="215" y="7597"/>
                    <a:pt x="739" y="8097"/>
                    <a:pt x="1358" y="8097"/>
                  </a:cubicBezTo>
                  <a:cubicBezTo>
                    <a:pt x="1596" y="8097"/>
                    <a:pt x="1834" y="8026"/>
                    <a:pt x="2025" y="7883"/>
                  </a:cubicBezTo>
                  <a:cubicBezTo>
                    <a:pt x="2578" y="8172"/>
                    <a:pt x="3186" y="8321"/>
                    <a:pt x="3797" y="8321"/>
                  </a:cubicBezTo>
                  <a:cubicBezTo>
                    <a:pt x="4395" y="8321"/>
                    <a:pt x="4996" y="8178"/>
                    <a:pt x="5550" y="7883"/>
                  </a:cubicBezTo>
                  <a:cubicBezTo>
                    <a:pt x="5716" y="8026"/>
                    <a:pt x="5954" y="8097"/>
                    <a:pt x="6192" y="8097"/>
                  </a:cubicBezTo>
                  <a:cubicBezTo>
                    <a:pt x="6835" y="8097"/>
                    <a:pt x="7336" y="7597"/>
                    <a:pt x="7336" y="6954"/>
                  </a:cubicBezTo>
                  <a:cubicBezTo>
                    <a:pt x="7336" y="6716"/>
                    <a:pt x="7264" y="6478"/>
                    <a:pt x="7121" y="6311"/>
                  </a:cubicBezTo>
                  <a:cubicBezTo>
                    <a:pt x="7407" y="5763"/>
                    <a:pt x="7574" y="5144"/>
                    <a:pt x="7574" y="4525"/>
                  </a:cubicBezTo>
                  <a:cubicBezTo>
                    <a:pt x="7574" y="3668"/>
                    <a:pt x="7264" y="2834"/>
                    <a:pt x="6740" y="2168"/>
                  </a:cubicBezTo>
                  <a:cubicBezTo>
                    <a:pt x="6264" y="1572"/>
                    <a:pt x="5621" y="1144"/>
                    <a:pt x="4907" y="905"/>
                  </a:cubicBezTo>
                  <a:cubicBezTo>
                    <a:pt x="4787" y="405"/>
                    <a:pt x="4335"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70"/>
          <p:cNvGrpSpPr/>
          <p:nvPr/>
        </p:nvGrpSpPr>
        <p:grpSpPr>
          <a:xfrm>
            <a:off x="1191764" y="4109697"/>
            <a:ext cx="396899" cy="416526"/>
            <a:chOff x="1191764" y="4109697"/>
            <a:chExt cx="396899" cy="416526"/>
          </a:xfrm>
        </p:grpSpPr>
        <p:sp>
          <p:nvSpPr>
            <p:cNvPr id="4766" name="Google Shape;4766;p70"/>
            <p:cNvSpPr/>
            <p:nvPr/>
          </p:nvSpPr>
          <p:spPr>
            <a:xfrm>
              <a:off x="1191764" y="4109697"/>
              <a:ext cx="89442" cy="90336"/>
            </a:xfrm>
            <a:custGeom>
              <a:avLst/>
              <a:gdLst/>
              <a:ahLst/>
              <a:cxnLst/>
              <a:rect l="l" t="t" r="r" b="b"/>
              <a:pathLst>
                <a:path w="2501" h="2526" extrusionOk="0">
                  <a:moveTo>
                    <a:pt x="2501" y="1"/>
                  </a:moveTo>
                  <a:cubicBezTo>
                    <a:pt x="2429" y="1"/>
                    <a:pt x="2334" y="48"/>
                    <a:pt x="2263" y="96"/>
                  </a:cubicBezTo>
                  <a:lnTo>
                    <a:pt x="95" y="2287"/>
                  </a:lnTo>
                  <a:cubicBezTo>
                    <a:pt x="24" y="2358"/>
                    <a:pt x="0" y="2430"/>
                    <a:pt x="0" y="2525"/>
                  </a:cubicBezTo>
                  <a:lnTo>
                    <a:pt x="2501" y="2525"/>
                  </a:lnTo>
                  <a:lnTo>
                    <a:pt x="2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1191764" y="4109697"/>
              <a:ext cx="305769" cy="416526"/>
            </a:xfrm>
            <a:custGeom>
              <a:avLst/>
              <a:gdLst/>
              <a:ahLst/>
              <a:cxnLst/>
              <a:rect l="l" t="t" r="r" b="b"/>
              <a:pathLst>
                <a:path w="8550" h="11647" extrusionOk="0">
                  <a:moveTo>
                    <a:pt x="3596" y="4835"/>
                  </a:moveTo>
                  <a:cubicBezTo>
                    <a:pt x="3787" y="4835"/>
                    <a:pt x="3930" y="4978"/>
                    <a:pt x="3930" y="5169"/>
                  </a:cubicBezTo>
                  <a:cubicBezTo>
                    <a:pt x="3930" y="5359"/>
                    <a:pt x="3787" y="5502"/>
                    <a:pt x="3596" y="5502"/>
                  </a:cubicBezTo>
                  <a:lnTo>
                    <a:pt x="1238" y="5502"/>
                  </a:lnTo>
                  <a:cubicBezTo>
                    <a:pt x="1048" y="5502"/>
                    <a:pt x="881" y="5359"/>
                    <a:pt x="881" y="5169"/>
                  </a:cubicBezTo>
                  <a:cubicBezTo>
                    <a:pt x="881" y="4978"/>
                    <a:pt x="1048" y="4835"/>
                    <a:pt x="1238" y="4835"/>
                  </a:cubicBezTo>
                  <a:close/>
                  <a:moveTo>
                    <a:pt x="3596" y="6193"/>
                  </a:moveTo>
                  <a:cubicBezTo>
                    <a:pt x="3787" y="6193"/>
                    <a:pt x="3930" y="6335"/>
                    <a:pt x="3930" y="6526"/>
                  </a:cubicBezTo>
                  <a:cubicBezTo>
                    <a:pt x="3930" y="6716"/>
                    <a:pt x="3787" y="6883"/>
                    <a:pt x="3596" y="6883"/>
                  </a:cubicBezTo>
                  <a:lnTo>
                    <a:pt x="1238" y="6883"/>
                  </a:lnTo>
                  <a:cubicBezTo>
                    <a:pt x="1048" y="6883"/>
                    <a:pt x="881" y="6716"/>
                    <a:pt x="881" y="6526"/>
                  </a:cubicBezTo>
                  <a:cubicBezTo>
                    <a:pt x="881" y="6335"/>
                    <a:pt x="1048" y="6193"/>
                    <a:pt x="1238" y="6193"/>
                  </a:cubicBezTo>
                  <a:close/>
                  <a:moveTo>
                    <a:pt x="3596" y="7550"/>
                  </a:moveTo>
                  <a:cubicBezTo>
                    <a:pt x="3787" y="7550"/>
                    <a:pt x="3930" y="7717"/>
                    <a:pt x="3930" y="7907"/>
                  </a:cubicBezTo>
                  <a:cubicBezTo>
                    <a:pt x="3930" y="8074"/>
                    <a:pt x="3787" y="8241"/>
                    <a:pt x="3596" y="8241"/>
                  </a:cubicBezTo>
                  <a:lnTo>
                    <a:pt x="1238" y="8241"/>
                  </a:lnTo>
                  <a:cubicBezTo>
                    <a:pt x="1048" y="8241"/>
                    <a:pt x="881" y="8074"/>
                    <a:pt x="881" y="7907"/>
                  </a:cubicBezTo>
                  <a:cubicBezTo>
                    <a:pt x="881" y="7717"/>
                    <a:pt x="1048" y="7550"/>
                    <a:pt x="1238" y="7550"/>
                  </a:cubicBezTo>
                  <a:close/>
                  <a:moveTo>
                    <a:pt x="3596" y="8931"/>
                  </a:moveTo>
                  <a:cubicBezTo>
                    <a:pt x="3787" y="8931"/>
                    <a:pt x="3930" y="9074"/>
                    <a:pt x="3930" y="9265"/>
                  </a:cubicBezTo>
                  <a:cubicBezTo>
                    <a:pt x="3930" y="9455"/>
                    <a:pt x="3787" y="9598"/>
                    <a:pt x="3596" y="9598"/>
                  </a:cubicBezTo>
                  <a:lnTo>
                    <a:pt x="1238" y="9598"/>
                  </a:lnTo>
                  <a:cubicBezTo>
                    <a:pt x="1048" y="9598"/>
                    <a:pt x="881" y="9455"/>
                    <a:pt x="881" y="9265"/>
                  </a:cubicBezTo>
                  <a:cubicBezTo>
                    <a:pt x="881" y="9074"/>
                    <a:pt x="1048" y="8931"/>
                    <a:pt x="1238" y="8931"/>
                  </a:cubicBezTo>
                  <a:close/>
                  <a:moveTo>
                    <a:pt x="3191" y="1"/>
                  </a:moveTo>
                  <a:lnTo>
                    <a:pt x="3191" y="2859"/>
                  </a:lnTo>
                  <a:cubicBezTo>
                    <a:pt x="3191" y="3049"/>
                    <a:pt x="3048" y="3216"/>
                    <a:pt x="2858" y="3216"/>
                  </a:cubicBezTo>
                  <a:lnTo>
                    <a:pt x="0" y="3216"/>
                  </a:lnTo>
                  <a:lnTo>
                    <a:pt x="0" y="11313"/>
                  </a:lnTo>
                  <a:cubicBezTo>
                    <a:pt x="0" y="11503"/>
                    <a:pt x="143" y="11646"/>
                    <a:pt x="334" y="11646"/>
                  </a:cubicBezTo>
                  <a:lnTo>
                    <a:pt x="8216" y="11646"/>
                  </a:lnTo>
                  <a:cubicBezTo>
                    <a:pt x="8407" y="11646"/>
                    <a:pt x="8550" y="11503"/>
                    <a:pt x="8550" y="11313"/>
                  </a:cubicBezTo>
                  <a:lnTo>
                    <a:pt x="8550" y="10360"/>
                  </a:lnTo>
                  <a:lnTo>
                    <a:pt x="5859" y="10360"/>
                  </a:lnTo>
                  <a:cubicBezTo>
                    <a:pt x="5287" y="10360"/>
                    <a:pt x="4834" y="9908"/>
                    <a:pt x="4834" y="9336"/>
                  </a:cubicBezTo>
                  <a:lnTo>
                    <a:pt x="4834" y="5478"/>
                  </a:lnTo>
                  <a:cubicBezTo>
                    <a:pt x="4834" y="5097"/>
                    <a:pt x="5049" y="4764"/>
                    <a:pt x="5358" y="4597"/>
                  </a:cubicBezTo>
                  <a:lnTo>
                    <a:pt x="5358" y="4145"/>
                  </a:lnTo>
                  <a:cubicBezTo>
                    <a:pt x="5358" y="2525"/>
                    <a:pt x="6668" y="1192"/>
                    <a:pt x="8311" y="1192"/>
                  </a:cubicBezTo>
                  <a:lnTo>
                    <a:pt x="8550" y="1192"/>
                  </a:lnTo>
                  <a:lnTo>
                    <a:pt x="8550" y="334"/>
                  </a:lnTo>
                  <a:cubicBezTo>
                    <a:pt x="8550" y="144"/>
                    <a:pt x="8407" y="1"/>
                    <a:pt x="82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1389359" y="4176146"/>
              <a:ext cx="199304" cy="280235"/>
            </a:xfrm>
            <a:custGeom>
              <a:avLst/>
              <a:gdLst/>
              <a:ahLst/>
              <a:cxnLst/>
              <a:rect l="l" t="t" r="r" b="b"/>
              <a:pathLst>
                <a:path w="5573" h="7836" extrusionOk="0">
                  <a:moveTo>
                    <a:pt x="2786" y="691"/>
                  </a:moveTo>
                  <a:cubicBezTo>
                    <a:pt x="3668" y="691"/>
                    <a:pt x="4382" y="1405"/>
                    <a:pt x="4382" y="2287"/>
                  </a:cubicBezTo>
                  <a:lnTo>
                    <a:pt x="4382" y="3263"/>
                  </a:lnTo>
                  <a:lnTo>
                    <a:pt x="1191" y="3263"/>
                  </a:lnTo>
                  <a:lnTo>
                    <a:pt x="1191" y="2287"/>
                  </a:lnTo>
                  <a:cubicBezTo>
                    <a:pt x="1191" y="1405"/>
                    <a:pt x="1905" y="691"/>
                    <a:pt x="2786" y="691"/>
                  </a:cubicBezTo>
                  <a:close/>
                  <a:moveTo>
                    <a:pt x="1429" y="5216"/>
                  </a:moveTo>
                  <a:cubicBezTo>
                    <a:pt x="1619" y="5216"/>
                    <a:pt x="1762" y="5359"/>
                    <a:pt x="1762" y="5549"/>
                  </a:cubicBezTo>
                  <a:cubicBezTo>
                    <a:pt x="1762" y="5740"/>
                    <a:pt x="1619" y="5883"/>
                    <a:pt x="1429" y="5883"/>
                  </a:cubicBezTo>
                  <a:cubicBezTo>
                    <a:pt x="1238" y="5883"/>
                    <a:pt x="1096" y="5740"/>
                    <a:pt x="1096" y="5549"/>
                  </a:cubicBezTo>
                  <a:cubicBezTo>
                    <a:pt x="1096" y="5359"/>
                    <a:pt x="1238" y="5216"/>
                    <a:pt x="1429" y="5216"/>
                  </a:cubicBezTo>
                  <a:close/>
                  <a:moveTo>
                    <a:pt x="2786" y="5216"/>
                  </a:moveTo>
                  <a:cubicBezTo>
                    <a:pt x="2977" y="5216"/>
                    <a:pt x="3120" y="5359"/>
                    <a:pt x="3120" y="5549"/>
                  </a:cubicBezTo>
                  <a:cubicBezTo>
                    <a:pt x="3120" y="5740"/>
                    <a:pt x="2977" y="5883"/>
                    <a:pt x="2786" y="5883"/>
                  </a:cubicBezTo>
                  <a:cubicBezTo>
                    <a:pt x="2596" y="5883"/>
                    <a:pt x="2453" y="5740"/>
                    <a:pt x="2453" y="5549"/>
                  </a:cubicBezTo>
                  <a:cubicBezTo>
                    <a:pt x="2453" y="5359"/>
                    <a:pt x="2596" y="5216"/>
                    <a:pt x="2786" y="5216"/>
                  </a:cubicBezTo>
                  <a:close/>
                  <a:moveTo>
                    <a:pt x="4144" y="5216"/>
                  </a:moveTo>
                  <a:cubicBezTo>
                    <a:pt x="4334" y="5216"/>
                    <a:pt x="4501" y="5359"/>
                    <a:pt x="4501" y="5549"/>
                  </a:cubicBezTo>
                  <a:cubicBezTo>
                    <a:pt x="4501" y="5740"/>
                    <a:pt x="4334" y="5883"/>
                    <a:pt x="4144" y="5883"/>
                  </a:cubicBezTo>
                  <a:cubicBezTo>
                    <a:pt x="3977" y="5883"/>
                    <a:pt x="3810" y="5740"/>
                    <a:pt x="3810" y="5549"/>
                  </a:cubicBezTo>
                  <a:cubicBezTo>
                    <a:pt x="3810" y="5359"/>
                    <a:pt x="3977" y="5216"/>
                    <a:pt x="4144" y="5216"/>
                  </a:cubicBezTo>
                  <a:close/>
                  <a:moveTo>
                    <a:pt x="2786" y="0"/>
                  </a:moveTo>
                  <a:cubicBezTo>
                    <a:pt x="1524" y="0"/>
                    <a:pt x="500" y="1024"/>
                    <a:pt x="500" y="2287"/>
                  </a:cubicBezTo>
                  <a:lnTo>
                    <a:pt x="500" y="3263"/>
                  </a:lnTo>
                  <a:lnTo>
                    <a:pt x="334" y="3263"/>
                  </a:lnTo>
                  <a:cubicBezTo>
                    <a:pt x="143" y="3263"/>
                    <a:pt x="0" y="3430"/>
                    <a:pt x="0" y="3620"/>
                  </a:cubicBezTo>
                  <a:lnTo>
                    <a:pt x="0" y="7478"/>
                  </a:lnTo>
                  <a:cubicBezTo>
                    <a:pt x="0" y="7669"/>
                    <a:pt x="143" y="7835"/>
                    <a:pt x="334" y="7835"/>
                  </a:cubicBezTo>
                  <a:lnTo>
                    <a:pt x="5239" y="7835"/>
                  </a:lnTo>
                  <a:cubicBezTo>
                    <a:pt x="5430" y="7835"/>
                    <a:pt x="5573" y="7669"/>
                    <a:pt x="5573" y="7478"/>
                  </a:cubicBezTo>
                  <a:lnTo>
                    <a:pt x="5573" y="3620"/>
                  </a:lnTo>
                  <a:cubicBezTo>
                    <a:pt x="5573" y="3430"/>
                    <a:pt x="5430" y="3263"/>
                    <a:pt x="5239" y="3263"/>
                  </a:cubicBezTo>
                  <a:lnTo>
                    <a:pt x="5073" y="3263"/>
                  </a:lnTo>
                  <a:lnTo>
                    <a:pt x="5073" y="2287"/>
                  </a:lnTo>
                  <a:cubicBezTo>
                    <a:pt x="5073" y="1024"/>
                    <a:pt x="4049" y="0"/>
                    <a:pt x="27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1456631" y="4225536"/>
              <a:ext cx="40912" cy="43487"/>
            </a:xfrm>
            <a:custGeom>
              <a:avLst/>
              <a:gdLst/>
              <a:ahLst/>
              <a:cxnLst/>
              <a:rect l="l" t="t" r="r" b="b"/>
              <a:pathLst>
                <a:path w="1144" h="1216" extrusionOk="0">
                  <a:moveTo>
                    <a:pt x="905" y="1"/>
                  </a:moveTo>
                  <a:cubicBezTo>
                    <a:pt x="405" y="1"/>
                    <a:pt x="0" y="405"/>
                    <a:pt x="0" y="906"/>
                  </a:cubicBezTo>
                  <a:lnTo>
                    <a:pt x="0" y="1215"/>
                  </a:lnTo>
                  <a:lnTo>
                    <a:pt x="1144" y="1215"/>
                  </a:lnTo>
                  <a:lnTo>
                    <a:pt x="1144" y="24"/>
                  </a:lnTo>
                  <a:cubicBezTo>
                    <a:pt x="1072" y="1"/>
                    <a:pt x="1001" y="1"/>
                    <a:pt x="9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0" name="Google Shape;4770;p70"/>
          <p:cNvGrpSpPr/>
          <p:nvPr/>
        </p:nvGrpSpPr>
        <p:grpSpPr>
          <a:xfrm>
            <a:off x="4003189" y="3407083"/>
            <a:ext cx="416526" cy="416492"/>
            <a:chOff x="4003189" y="3407083"/>
            <a:chExt cx="416526" cy="416492"/>
          </a:xfrm>
        </p:grpSpPr>
        <p:sp>
          <p:nvSpPr>
            <p:cNvPr id="4771" name="Google Shape;4771;p70"/>
            <p:cNvSpPr/>
            <p:nvPr/>
          </p:nvSpPr>
          <p:spPr>
            <a:xfrm>
              <a:off x="4011701" y="3407083"/>
              <a:ext cx="189112" cy="40912"/>
            </a:xfrm>
            <a:custGeom>
              <a:avLst/>
              <a:gdLst/>
              <a:ahLst/>
              <a:cxnLst/>
              <a:rect l="l" t="t" r="r" b="b"/>
              <a:pathLst>
                <a:path w="5288" h="1144" extrusionOk="0">
                  <a:moveTo>
                    <a:pt x="334" y="0"/>
                  </a:moveTo>
                  <a:cubicBezTo>
                    <a:pt x="168" y="0"/>
                    <a:pt x="1" y="143"/>
                    <a:pt x="1" y="333"/>
                  </a:cubicBezTo>
                  <a:lnTo>
                    <a:pt x="1" y="1143"/>
                  </a:lnTo>
                  <a:lnTo>
                    <a:pt x="5288" y="1143"/>
                  </a:lnTo>
                  <a:lnTo>
                    <a:pt x="4669" y="167"/>
                  </a:lnTo>
                  <a:cubicBezTo>
                    <a:pt x="4621" y="71"/>
                    <a:pt x="4502" y="0"/>
                    <a:pt x="43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4073035" y="3551855"/>
              <a:ext cx="77533" cy="77533"/>
            </a:xfrm>
            <a:custGeom>
              <a:avLst/>
              <a:gdLst/>
              <a:ahLst/>
              <a:cxnLst/>
              <a:rect l="l" t="t" r="r" b="b"/>
              <a:pathLst>
                <a:path w="2168" h="2168" extrusionOk="0">
                  <a:moveTo>
                    <a:pt x="1" y="0"/>
                  </a:moveTo>
                  <a:lnTo>
                    <a:pt x="1" y="2168"/>
                  </a:lnTo>
                  <a:lnTo>
                    <a:pt x="2168" y="2168"/>
                  </a:lnTo>
                  <a:lnTo>
                    <a:pt x="2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4003189" y="3471780"/>
              <a:ext cx="416526" cy="351796"/>
            </a:xfrm>
            <a:custGeom>
              <a:avLst/>
              <a:gdLst/>
              <a:ahLst/>
              <a:cxnLst/>
              <a:rect l="l" t="t" r="r" b="b"/>
              <a:pathLst>
                <a:path w="11647" h="9837" extrusionOk="0">
                  <a:moveTo>
                    <a:pt x="10193" y="2311"/>
                  </a:moveTo>
                  <a:cubicBezTo>
                    <a:pt x="10384" y="2311"/>
                    <a:pt x="10527" y="2454"/>
                    <a:pt x="10527" y="2644"/>
                  </a:cubicBezTo>
                  <a:cubicBezTo>
                    <a:pt x="10527" y="2835"/>
                    <a:pt x="10384" y="3002"/>
                    <a:pt x="10193" y="3002"/>
                  </a:cubicBezTo>
                  <a:lnTo>
                    <a:pt x="7026" y="3002"/>
                  </a:lnTo>
                  <a:cubicBezTo>
                    <a:pt x="6859" y="3002"/>
                    <a:pt x="6693" y="2835"/>
                    <a:pt x="6693" y="2644"/>
                  </a:cubicBezTo>
                  <a:cubicBezTo>
                    <a:pt x="6693" y="2454"/>
                    <a:pt x="6859" y="2311"/>
                    <a:pt x="7026" y="2311"/>
                  </a:cubicBezTo>
                  <a:close/>
                  <a:moveTo>
                    <a:pt x="10193" y="3668"/>
                  </a:moveTo>
                  <a:cubicBezTo>
                    <a:pt x="10384" y="3668"/>
                    <a:pt x="10527" y="3835"/>
                    <a:pt x="10527" y="4026"/>
                  </a:cubicBezTo>
                  <a:cubicBezTo>
                    <a:pt x="10527" y="4192"/>
                    <a:pt x="10384" y="4359"/>
                    <a:pt x="10193" y="4359"/>
                  </a:cubicBezTo>
                  <a:lnTo>
                    <a:pt x="7026" y="4359"/>
                  </a:lnTo>
                  <a:cubicBezTo>
                    <a:pt x="6859" y="4359"/>
                    <a:pt x="6693" y="4192"/>
                    <a:pt x="6693" y="4026"/>
                  </a:cubicBezTo>
                  <a:cubicBezTo>
                    <a:pt x="6693" y="3835"/>
                    <a:pt x="6859" y="3668"/>
                    <a:pt x="7026" y="3668"/>
                  </a:cubicBezTo>
                  <a:close/>
                  <a:moveTo>
                    <a:pt x="4502" y="1573"/>
                  </a:moveTo>
                  <a:cubicBezTo>
                    <a:pt x="4668" y="1573"/>
                    <a:pt x="4811" y="1692"/>
                    <a:pt x="4811" y="1882"/>
                  </a:cubicBezTo>
                  <a:lnTo>
                    <a:pt x="4811" y="4788"/>
                  </a:lnTo>
                  <a:cubicBezTo>
                    <a:pt x="4811" y="4954"/>
                    <a:pt x="4668" y="5097"/>
                    <a:pt x="4502" y="5097"/>
                  </a:cubicBezTo>
                  <a:lnTo>
                    <a:pt x="1573" y="5097"/>
                  </a:lnTo>
                  <a:cubicBezTo>
                    <a:pt x="1406" y="5097"/>
                    <a:pt x="1263" y="4954"/>
                    <a:pt x="1263" y="4788"/>
                  </a:cubicBezTo>
                  <a:lnTo>
                    <a:pt x="1263" y="1882"/>
                  </a:lnTo>
                  <a:cubicBezTo>
                    <a:pt x="1263" y="1692"/>
                    <a:pt x="1406" y="1573"/>
                    <a:pt x="1573" y="1573"/>
                  </a:cubicBezTo>
                  <a:close/>
                  <a:moveTo>
                    <a:pt x="239" y="1"/>
                  </a:moveTo>
                  <a:lnTo>
                    <a:pt x="239" y="6312"/>
                  </a:lnTo>
                  <a:cubicBezTo>
                    <a:pt x="239" y="6502"/>
                    <a:pt x="406" y="6645"/>
                    <a:pt x="572" y="6645"/>
                  </a:cubicBezTo>
                  <a:lnTo>
                    <a:pt x="5478" y="6645"/>
                  </a:lnTo>
                  <a:lnTo>
                    <a:pt x="5478" y="7860"/>
                  </a:lnTo>
                  <a:cubicBezTo>
                    <a:pt x="5192" y="7955"/>
                    <a:pt x="4954" y="8193"/>
                    <a:pt x="4859" y="8479"/>
                  </a:cubicBezTo>
                  <a:lnTo>
                    <a:pt x="1977" y="8479"/>
                  </a:lnTo>
                  <a:cubicBezTo>
                    <a:pt x="1858" y="8074"/>
                    <a:pt x="1477" y="7788"/>
                    <a:pt x="1025" y="7788"/>
                  </a:cubicBezTo>
                  <a:cubicBezTo>
                    <a:pt x="453" y="7788"/>
                    <a:pt x="1" y="8241"/>
                    <a:pt x="1" y="8812"/>
                  </a:cubicBezTo>
                  <a:cubicBezTo>
                    <a:pt x="1" y="9384"/>
                    <a:pt x="453" y="9836"/>
                    <a:pt x="1025" y="9836"/>
                  </a:cubicBezTo>
                  <a:cubicBezTo>
                    <a:pt x="1477" y="9836"/>
                    <a:pt x="1858" y="9550"/>
                    <a:pt x="1977" y="9146"/>
                  </a:cubicBezTo>
                  <a:lnTo>
                    <a:pt x="4859" y="9146"/>
                  </a:lnTo>
                  <a:cubicBezTo>
                    <a:pt x="5002" y="9550"/>
                    <a:pt x="5383" y="9836"/>
                    <a:pt x="5811" y="9836"/>
                  </a:cubicBezTo>
                  <a:cubicBezTo>
                    <a:pt x="6264" y="9836"/>
                    <a:pt x="6645" y="9550"/>
                    <a:pt x="6788" y="9146"/>
                  </a:cubicBezTo>
                  <a:lnTo>
                    <a:pt x="9669" y="9146"/>
                  </a:lnTo>
                  <a:cubicBezTo>
                    <a:pt x="9789" y="9550"/>
                    <a:pt x="10170" y="9836"/>
                    <a:pt x="10622" y="9836"/>
                  </a:cubicBezTo>
                  <a:cubicBezTo>
                    <a:pt x="11194" y="9836"/>
                    <a:pt x="11646" y="9384"/>
                    <a:pt x="11646" y="8812"/>
                  </a:cubicBezTo>
                  <a:cubicBezTo>
                    <a:pt x="11646" y="8241"/>
                    <a:pt x="11194" y="7788"/>
                    <a:pt x="10622" y="7788"/>
                  </a:cubicBezTo>
                  <a:cubicBezTo>
                    <a:pt x="10170" y="7788"/>
                    <a:pt x="9789" y="8074"/>
                    <a:pt x="9669" y="8479"/>
                  </a:cubicBezTo>
                  <a:lnTo>
                    <a:pt x="6788" y="8479"/>
                  </a:lnTo>
                  <a:cubicBezTo>
                    <a:pt x="6693" y="8193"/>
                    <a:pt x="6454" y="7955"/>
                    <a:pt x="6169" y="7860"/>
                  </a:cubicBezTo>
                  <a:lnTo>
                    <a:pt x="6169" y="6645"/>
                  </a:lnTo>
                  <a:lnTo>
                    <a:pt x="11074" y="6645"/>
                  </a:lnTo>
                  <a:cubicBezTo>
                    <a:pt x="11241" y="6645"/>
                    <a:pt x="11408" y="6502"/>
                    <a:pt x="11408" y="6312"/>
                  </a:cubicBezTo>
                  <a:lnTo>
                    <a:pt x="11408" y="358"/>
                  </a:lnTo>
                  <a:cubicBezTo>
                    <a:pt x="11408" y="168"/>
                    <a:pt x="11241" y="1"/>
                    <a:pt x="110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0"/>
          <p:cNvGrpSpPr/>
          <p:nvPr/>
        </p:nvGrpSpPr>
        <p:grpSpPr>
          <a:xfrm>
            <a:off x="3338019" y="3421532"/>
            <a:ext cx="417357" cy="387351"/>
            <a:chOff x="3338019" y="3421532"/>
            <a:chExt cx="417357" cy="387351"/>
          </a:xfrm>
        </p:grpSpPr>
        <p:sp>
          <p:nvSpPr>
            <p:cNvPr id="4775" name="Google Shape;4775;p70"/>
            <p:cNvSpPr/>
            <p:nvPr/>
          </p:nvSpPr>
          <p:spPr>
            <a:xfrm>
              <a:off x="3575025" y="3631679"/>
              <a:ext cx="180350" cy="177203"/>
            </a:xfrm>
            <a:custGeom>
              <a:avLst/>
              <a:gdLst/>
              <a:ahLst/>
              <a:cxnLst/>
              <a:rect l="l" t="t" r="r" b="b"/>
              <a:pathLst>
                <a:path w="5043" h="4955" extrusionOk="0">
                  <a:moveTo>
                    <a:pt x="379" y="0"/>
                  </a:moveTo>
                  <a:cubicBezTo>
                    <a:pt x="170" y="0"/>
                    <a:pt x="1" y="194"/>
                    <a:pt x="66" y="388"/>
                  </a:cubicBezTo>
                  <a:lnTo>
                    <a:pt x="1209" y="4675"/>
                  </a:lnTo>
                  <a:cubicBezTo>
                    <a:pt x="1249" y="4821"/>
                    <a:pt x="1378" y="4901"/>
                    <a:pt x="1509" y="4901"/>
                  </a:cubicBezTo>
                  <a:cubicBezTo>
                    <a:pt x="1612" y="4901"/>
                    <a:pt x="1717" y="4851"/>
                    <a:pt x="1780" y="4746"/>
                  </a:cubicBezTo>
                  <a:lnTo>
                    <a:pt x="2280" y="3913"/>
                  </a:lnTo>
                  <a:lnTo>
                    <a:pt x="3233" y="4865"/>
                  </a:lnTo>
                  <a:cubicBezTo>
                    <a:pt x="3292" y="4925"/>
                    <a:pt x="3370" y="4954"/>
                    <a:pt x="3447" y="4954"/>
                  </a:cubicBezTo>
                  <a:cubicBezTo>
                    <a:pt x="3525" y="4954"/>
                    <a:pt x="3602" y="4925"/>
                    <a:pt x="3662" y="4865"/>
                  </a:cubicBezTo>
                  <a:lnTo>
                    <a:pt x="4924" y="3603"/>
                  </a:lnTo>
                  <a:cubicBezTo>
                    <a:pt x="5043" y="3484"/>
                    <a:pt x="5043" y="3293"/>
                    <a:pt x="4924" y="3174"/>
                  </a:cubicBezTo>
                  <a:lnTo>
                    <a:pt x="3971" y="2222"/>
                  </a:lnTo>
                  <a:lnTo>
                    <a:pt x="4805" y="1722"/>
                  </a:lnTo>
                  <a:cubicBezTo>
                    <a:pt x="5043" y="1603"/>
                    <a:pt x="4995" y="1245"/>
                    <a:pt x="4733" y="1174"/>
                  </a:cubicBezTo>
                  <a:lnTo>
                    <a:pt x="447" y="7"/>
                  </a:lnTo>
                  <a:cubicBezTo>
                    <a:pt x="424" y="2"/>
                    <a:pt x="401"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0"/>
            <p:cNvSpPr/>
            <p:nvPr/>
          </p:nvSpPr>
          <p:spPr>
            <a:xfrm>
              <a:off x="3412121" y="3588477"/>
              <a:ext cx="60510" cy="23889"/>
            </a:xfrm>
            <a:custGeom>
              <a:avLst/>
              <a:gdLst/>
              <a:ahLst/>
              <a:cxnLst/>
              <a:rect l="l" t="t" r="r" b="b"/>
              <a:pathLst>
                <a:path w="1692" h="668" extrusionOk="0">
                  <a:moveTo>
                    <a:pt x="334" y="0"/>
                  </a:moveTo>
                  <a:cubicBezTo>
                    <a:pt x="143" y="0"/>
                    <a:pt x="1" y="143"/>
                    <a:pt x="1" y="334"/>
                  </a:cubicBezTo>
                  <a:cubicBezTo>
                    <a:pt x="1" y="524"/>
                    <a:pt x="143" y="667"/>
                    <a:pt x="334" y="667"/>
                  </a:cubicBezTo>
                  <a:lnTo>
                    <a:pt x="1358" y="667"/>
                  </a:lnTo>
                  <a:cubicBezTo>
                    <a:pt x="1548" y="667"/>
                    <a:pt x="1691" y="524"/>
                    <a:pt x="1691" y="334"/>
                  </a:cubicBezTo>
                  <a:cubicBezTo>
                    <a:pt x="1691" y="143"/>
                    <a:pt x="1548" y="0"/>
                    <a:pt x="1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0"/>
            <p:cNvSpPr/>
            <p:nvPr/>
          </p:nvSpPr>
          <p:spPr>
            <a:xfrm>
              <a:off x="3446204" y="3648846"/>
              <a:ext cx="52821" cy="50175"/>
            </a:xfrm>
            <a:custGeom>
              <a:avLst/>
              <a:gdLst/>
              <a:ahLst/>
              <a:cxnLst/>
              <a:rect l="l" t="t" r="r" b="b"/>
              <a:pathLst>
                <a:path w="1477" h="1403" extrusionOk="0">
                  <a:moveTo>
                    <a:pt x="1116" y="0"/>
                  </a:moveTo>
                  <a:cubicBezTo>
                    <a:pt x="1026" y="0"/>
                    <a:pt x="932" y="36"/>
                    <a:pt x="857" y="99"/>
                  </a:cubicBezTo>
                  <a:lnTo>
                    <a:pt x="143" y="813"/>
                  </a:lnTo>
                  <a:cubicBezTo>
                    <a:pt x="0" y="956"/>
                    <a:pt x="0" y="1170"/>
                    <a:pt x="143" y="1313"/>
                  </a:cubicBezTo>
                  <a:cubicBezTo>
                    <a:pt x="203" y="1373"/>
                    <a:pt x="286" y="1402"/>
                    <a:pt x="372" y="1402"/>
                  </a:cubicBezTo>
                  <a:cubicBezTo>
                    <a:pt x="459" y="1402"/>
                    <a:pt x="548" y="1373"/>
                    <a:pt x="619" y="1313"/>
                  </a:cubicBezTo>
                  <a:lnTo>
                    <a:pt x="1334" y="575"/>
                  </a:lnTo>
                  <a:cubicBezTo>
                    <a:pt x="1477" y="456"/>
                    <a:pt x="1477" y="241"/>
                    <a:pt x="1334" y="99"/>
                  </a:cubicBezTo>
                  <a:cubicBezTo>
                    <a:pt x="1277" y="30"/>
                    <a:pt x="1198" y="0"/>
                    <a:pt x="11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338019" y="3421532"/>
              <a:ext cx="416490" cy="227450"/>
            </a:xfrm>
            <a:custGeom>
              <a:avLst/>
              <a:gdLst/>
              <a:ahLst/>
              <a:cxnLst/>
              <a:rect l="l" t="t" r="r" b="b"/>
              <a:pathLst>
                <a:path w="11646" h="6360" extrusionOk="0">
                  <a:moveTo>
                    <a:pt x="1358" y="1"/>
                  </a:moveTo>
                  <a:cubicBezTo>
                    <a:pt x="596" y="1"/>
                    <a:pt x="1" y="620"/>
                    <a:pt x="1" y="1358"/>
                  </a:cubicBezTo>
                  <a:cubicBezTo>
                    <a:pt x="1" y="2120"/>
                    <a:pt x="596" y="2716"/>
                    <a:pt x="1358" y="2716"/>
                  </a:cubicBezTo>
                  <a:cubicBezTo>
                    <a:pt x="1668" y="2716"/>
                    <a:pt x="1930" y="2620"/>
                    <a:pt x="2168" y="2454"/>
                  </a:cubicBezTo>
                  <a:lnTo>
                    <a:pt x="4573" y="4430"/>
                  </a:lnTo>
                  <a:cubicBezTo>
                    <a:pt x="4502" y="4597"/>
                    <a:pt x="4454" y="4788"/>
                    <a:pt x="4454" y="5002"/>
                  </a:cubicBezTo>
                  <a:cubicBezTo>
                    <a:pt x="4454" y="5764"/>
                    <a:pt x="5073" y="6359"/>
                    <a:pt x="5811" y="6359"/>
                  </a:cubicBezTo>
                  <a:cubicBezTo>
                    <a:pt x="6573" y="6359"/>
                    <a:pt x="7169" y="5764"/>
                    <a:pt x="7169" y="5002"/>
                  </a:cubicBezTo>
                  <a:cubicBezTo>
                    <a:pt x="7169" y="4788"/>
                    <a:pt x="7145" y="4597"/>
                    <a:pt x="7050" y="4430"/>
                  </a:cubicBezTo>
                  <a:lnTo>
                    <a:pt x="9479" y="2454"/>
                  </a:lnTo>
                  <a:cubicBezTo>
                    <a:pt x="9693" y="2620"/>
                    <a:pt x="9979" y="2716"/>
                    <a:pt x="10265" y="2716"/>
                  </a:cubicBezTo>
                  <a:cubicBezTo>
                    <a:pt x="11027" y="2716"/>
                    <a:pt x="11646" y="2120"/>
                    <a:pt x="11646" y="1358"/>
                  </a:cubicBezTo>
                  <a:cubicBezTo>
                    <a:pt x="11646" y="620"/>
                    <a:pt x="11027" y="1"/>
                    <a:pt x="10265" y="1"/>
                  </a:cubicBezTo>
                  <a:cubicBezTo>
                    <a:pt x="9526" y="1"/>
                    <a:pt x="8907" y="620"/>
                    <a:pt x="8907" y="1358"/>
                  </a:cubicBezTo>
                  <a:cubicBezTo>
                    <a:pt x="8907" y="1573"/>
                    <a:pt x="8955" y="1763"/>
                    <a:pt x="9026" y="1930"/>
                  </a:cubicBezTo>
                  <a:lnTo>
                    <a:pt x="6621" y="3906"/>
                  </a:lnTo>
                  <a:cubicBezTo>
                    <a:pt x="6383" y="3728"/>
                    <a:pt x="6103" y="3638"/>
                    <a:pt x="5820" y="3638"/>
                  </a:cubicBezTo>
                  <a:cubicBezTo>
                    <a:pt x="5538" y="3638"/>
                    <a:pt x="5252" y="3728"/>
                    <a:pt x="5002" y="3906"/>
                  </a:cubicBezTo>
                  <a:lnTo>
                    <a:pt x="2596" y="1930"/>
                  </a:lnTo>
                  <a:cubicBezTo>
                    <a:pt x="2668" y="1763"/>
                    <a:pt x="2715" y="1573"/>
                    <a:pt x="2715" y="1358"/>
                  </a:cubicBezTo>
                  <a:cubicBezTo>
                    <a:pt x="2715" y="620"/>
                    <a:pt x="2096" y="1"/>
                    <a:pt x="13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533897" y="3673630"/>
              <a:ext cx="24748" cy="60510"/>
            </a:xfrm>
            <a:custGeom>
              <a:avLst/>
              <a:gdLst/>
              <a:ahLst/>
              <a:cxnLst/>
              <a:rect l="l" t="t" r="r" b="b"/>
              <a:pathLst>
                <a:path w="692" h="1692" extrusionOk="0">
                  <a:moveTo>
                    <a:pt x="334" y="1"/>
                  </a:moveTo>
                  <a:cubicBezTo>
                    <a:pt x="144" y="1"/>
                    <a:pt x="1" y="144"/>
                    <a:pt x="1" y="334"/>
                  </a:cubicBezTo>
                  <a:lnTo>
                    <a:pt x="1" y="1358"/>
                  </a:lnTo>
                  <a:cubicBezTo>
                    <a:pt x="1" y="1549"/>
                    <a:pt x="144" y="1692"/>
                    <a:pt x="334" y="1692"/>
                  </a:cubicBezTo>
                  <a:cubicBezTo>
                    <a:pt x="525" y="1692"/>
                    <a:pt x="692" y="1549"/>
                    <a:pt x="692" y="1358"/>
                  </a:cubicBezTo>
                  <a:lnTo>
                    <a:pt x="692" y="334"/>
                  </a:lnTo>
                  <a:cubicBezTo>
                    <a:pt x="692" y="144"/>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70"/>
          <p:cNvGrpSpPr/>
          <p:nvPr/>
        </p:nvGrpSpPr>
        <p:grpSpPr>
          <a:xfrm>
            <a:off x="2614089" y="3407083"/>
            <a:ext cx="416490" cy="416490"/>
            <a:chOff x="2614089" y="3407083"/>
            <a:chExt cx="416490" cy="416490"/>
          </a:xfrm>
        </p:grpSpPr>
        <p:sp>
          <p:nvSpPr>
            <p:cNvPr id="4781" name="Google Shape;4781;p70"/>
            <p:cNvSpPr/>
            <p:nvPr/>
          </p:nvSpPr>
          <p:spPr>
            <a:xfrm>
              <a:off x="2614089" y="3407083"/>
              <a:ext cx="416490" cy="416490"/>
            </a:xfrm>
            <a:custGeom>
              <a:avLst/>
              <a:gdLst/>
              <a:ahLst/>
              <a:cxnLst/>
              <a:rect l="l" t="t" r="r" b="b"/>
              <a:pathLst>
                <a:path w="11646" h="11646" extrusionOk="0">
                  <a:moveTo>
                    <a:pt x="1477" y="1024"/>
                  </a:moveTo>
                  <a:cubicBezTo>
                    <a:pt x="1667" y="1024"/>
                    <a:pt x="1810" y="1191"/>
                    <a:pt x="1810" y="1381"/>
                  </a:cubicBezTo>
                  <a:cubicBezTo>
                    <a:pt x="1810" y="1572"/>
                    <a:pt x="1667" y="1715"/>
                    <a:pt x="1477" y="1715"/>
                  </a:cubicBezTo>
                  <a:cubicBezTo>
                    <a:pt x="1286" y="1715"/>
                    <a:pt x="1143" y="1572"/>
                    <a:pt x="1143" y="1381"/>
                  </a:cubicBezTo>
                  <a:cubicBezTo>
                    <a:pt x="1143" y="1191"/>
                    <a:pt x="1286" y="1024"/>
                    <a:pt x="1477" y="1024"/>
                  </a:cubicBezTo>
                  <a:close/>
                  <a:moveTo>
                    <a:pt x="2834" y="1024"/>
                  </a:moveTo>
                  <a:cubicBezTo>
                    <a:pt x="3025" y="1024"/>
                    <a:pt x="3168" y="1191"/>
                    <a:pt x="3168" y="1381"/>
                  </a:cubicBezTo>
                  <a:cubicBezTo>
                    <a:pt x="3168" y="1572"/>
                    <a:pt x="3025" y="1715"/>
                    <a:pt x="2834" y="1715"/>
                  </a:cubicBezTo>
                  <a:cubicBezTo>
                    <a:pt x="2644" y="1715"/>
                    <a:pt x="2501" y="1572"/>
                    <a:pt x="2501" y="1381"/>
                  </a:cubicBezTo>
                  <a:cubicBezTo>
                    <a:pt x="2501" y="1191"/>
                    <a:pt x="2644" y="1024"/>
                    <a:pt x="2834" y="1024"/>
                  </a:cubicBezTo>
                  <a:close/>
                  <a:moveTo>
                    <a:pt x="4192" y="1024"/>
                  </a:moveTo>
                  <a:cubicBezTo>
                    <a:pt x="4382" y="1024"/>
                    <a:pt x="4549" y="1191"/>
                    <a:pt x="4549" y="1381"/>
                  </a:cubicBezTo>
                  <a:cubicBezTo>
                    <a:pt x="4549" y="1572"/>
                    <a:pt x="4382" y="1715"/>
                    <a:pt x="4192" y="1715"/>
                  </a:cubicBezTo>
                  <a:cubicBezTo>
                    <a:pt x="4025" y="1715"/>
                    <a:pt x="3858" y="1572"/>
                    <a:pt x="3858" y="1381"/>
                  </a:cubicBezTo>
                  <a:cubicBezTo>
                    <a:pt x="3858" y="1191"/>
                    <a:pt x="4025" y="1024"/>
                    <a:pt x="4192" y="1024"/>
                  </a:cubicBezTo>
                  <a:close/>
                  <a:moveTo>
                    <a:pt x="334" y="0"/>
                  </a:moveTo>
                  <a:cubicBezTo>
                    <a:pt x="143" y="0"/>
                    <a:pt x="0" y="143"/>
                    <a:pt x="0" y="333"/>
                  </a:cubicBezTo>
                  <a:lnTo>
                    <a:pt x="0" y="2739"/>
                  </a:lnTo>
                  <a:lnTo>
                    <a:pt x="4668" y="2739"/>
                  </a:lnTo>
                  <a:cubicBezTo>
                    <a:pt x="4882" y="2739"/>
                    <a:pt x="5120" y="2667"/>
                    <a:pt x="5287" y="2524"/>
                  </a:cubicBezTo>
                  <a:lnTo>
                    <a:pt x="5740" y="2167"/>
                  </a:lnTo>
                  <a:cubicBezTo>
                    <a:pt x="6002" y="1953"/>
                    <a:pt x="6335" y="1834"/>
                    <a:pt x="6692" y="1834"/>
                  </a:cubicBezTo>
                  <a:lnTo>
                    <a:pt x="11646" y="1834"/>
                  </a:lnTo>
                  <a:lnTo>
                    <a:pt x="11646" y="333"/>
                  </a:lnTo>
                  <a:cubicBezTo>
                    <a:pt x="11646" y="143"/>
                    <a:pt x="11479" y="0"/>
                    <a:pt x="11288" y="0"/>
                  </a:cubicBezTo>
                  <a:close/>
                  <a:moveTo>
                    <a:pt x="4525" y="4549"/>
                  </a:moveTo>
                  <a:cubicBezTo>
                    <a:pt x="4716" y="4549"/>
                    <a:pt x="4882" y="4691"/>
                    <a:pt x="4882" y="4882"/>
                  </a:cubicBezTo>
                  <a:cubicBezTo>
                    <a:pt x="4882" y="5072"/>
                    <a:pt x="4716" y="5239"/>
                    <a:pt x="4525" y="5239"/>
                  </a:cubicBezTo>
                  <a:lnTo>
                    <a:pt x="1477" y="5239"/>
                  </a:lnTo>
                  <a:cubicBezTo>
                    <a:pt x="1286" y="5239"/>
                    <a:pt x="1143" y="5072"/>
                    <a:pt x="1143" y="4882"/>
                  </a:cubicBezTo>
                  <a:cubicBezTo>
                    <a:pt x="1143" y="4691"/>
                    <a:pt x="1286" y="4549"/>
                    <a:pt x="1477" y="4549"/>
                  </a:cubicBezTo>
                  <a:close/>
                  <a:moveTo>
                    <a:pt x="3072" y="5906"/>
                  </a:moveTo>
                  <a:cubicBezTo>
                    <a:pt x="3263" y="5906"/>
                    <a:pt x="3406" y="6073"/>
                    <a:pt x="3406" y="6263"/>
                  </a:cubicBezTo>
                  <a:cubicBezTo>
                    <a:pt x="3406" y="6454"/>
                    <a:pt x="3263" y="6597"/>
                    <a:pt x="3072" y="6597"/>
                  </a:cubicBezTo>
                  <a:lnTo>
                    <a:pt x="1477" y="6597"/>
                  </a:lnTo>
                  <a:cubicBezTo>
                    <a:pt x="1286" y="6597"/>
                    <a:pt x="1143" y="6454"/>
                    <a:pt x="1143" y="6263"/>
                  </a:cubicBezTo>
                  <a:cubicBezTo>
                    <a:pt x="1143" y="6073"/>
                    <a:pt x="1286" y="5906"/>
                    <a:pt x="1477" y="5906"/>
                  </a:cubicBezTo>
                  <a:close/>
                  <a:moveTo>
                    <a:pt x="3072" y="7287"/>
                  </a:moveTo>
                  <a:cubicBezTo>
                    <a:pt x="3263" y="7287"/>
                    <a:pt x="3406" y="7430"/>
                    <a:pt x="3406" y="7621"/>
                  </a:cubicBezTo>
                  <a:cubicBezTo>
                    <a:pt x="3406" y="7811"/>
                    <a:pt x="3263" y="7954"/>
                    <a:pt x="3072" y="7954"/>
                  </a:cubicBezTo>
                  <a:lnTo>
                    <a:pt x="1477" y="7954"/>
                  </a:lnTo>
                  <a:cubicBezTo>
                    <a:pt x="1286" y="7954"/>
                    <a:pt x="1143" y="7811"/>
                    <a:pt x="1143" y="7621"/>
                  </a:cubicBezTo>
                  <a:cubicBezTo>
                    <a:pt x="1143" y="7430"/>
                    <a:pt x="1286" y="7287"/>
                    <a:pt x="1477" y="7287"/>
                  </a:cubicBezTo>
                  <a:close/>
                  <a:moveTo>
                    <a:pt x="7118" y="4108"/>
                  </a:moveTo>
                  <a:cubicBezTo>
                    <a:pt x="7234" y="4108"/>
                    <a:pt x="7347" y="4168"/>
                    <a:pt x="7407" y="4287"/>
                  </a:cubicBezTo>
                  <a:lnTo>
                    <a:pt x="10907" y="10335"/>
                  </a:lnTo>
                  <a:cubicBezTo>
                    <a:pt x="11050" y="10574"/>
                    <a:pt x="10884" y="10859"/>
                    <a:pt x="10622" y="10859"/>
                  </a:cubicBezTo>
                  <a:lnTo>
                    <a:pt x="3620" y="10859"/>
                  </a:lnTo>
                  <a:cubicBezTo>
                    <a:pt x="3358" y="10859"/>
                    <a:pt x="3191" y="10574"/>
                    <a:pt x="3311" y="10335"/>
                  </a:cubicBezTo>
                  <a:lnTo>
                    <a:pt x="6811" y="4287"/>
                  </a:lnTo>
                  <a:cubicBezTo>
                    <a:pt x="6883" y="4168"/>
                    <a:pt x="7002" y="4108"/>
                    <a:pt x="7118" y="4108"/>
                  </a:cubicBezTo>
                  <a:close/>
                  <a:moveTo>
                    <a:pt x="6692" y="2524"/>
                  </a:moveTo>
                  <a:cubicBezTo>
                    <a:pt x="6502" y="2524"/>
                    <a:pt x="6311" y="2596"/>
                    <a:pt x="6168" y="2715"/>
                  </a:cubicBezTo>
                  <a:lnTo>
                    <a:pt x="5716" y="3048"/>
                  </a:lnTo>
                  <a:cubicBezTo>
                    <a:pt x="5430" y="3286"/>
                    <a:pt x="5049" y="3429"/>
                    <a:pt x="4668" y="3429"/>
                  </a:cubicBezTo>
                  <a:lnTo>
                    <a:pt x="0" y="3429"/>
                  </a:lnTo>
                  <a:lnTo>
                    <a:pt x="0" y="11312"/>
                  </a:lnTo>
                  <a:cubicBezTo>
                    <a:pt x="0" y="11502"/>
                    <a:pt x="143" y="11645"/>
                    <a:pt x="334" y="11645"/>
                  </a:cubicBezTo>
                  <a:lnTo>
                    <a:pt x="11288" y="11645"/>
                  </a:lnTo>
                  <a:cubicBezTo>
                    <a:pt x="11479" y="11645"/>
                    <a:pt x="11646" y="11502"/>
                    <a:pt x="11646" y="11312"/>
                  </a:cubicBezTo>
                  <a:lnTo>
                    <a:pt x="11646" y="2524"/>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2764833" y="3590194"/>
              <a:ext cx="207852" cy="180565"/>
            </a:xfrm>
            <a:custGeom>
              <a:avLst/>
              <a:gdLst/>
              <a:ahLst/>
              <a:cxnLst/>
              <a:rect l="l" t="t" r="r" b="b"/>
              <a:pathLst>
                <a:path w="5812" h="5049" extrusionOk="0">
                  <a:moveTo>
                    <a:pt x="2906" y="1429"/>
                  </a:moveTo>
                  <a:cubicBezTo>
                    <a:pt x="3096" y="1429"/>
                    <a:pt x="3239" y="1572"/>
                    <a:pt x="3239" y="1762"/>
                  </a:cubicBezTo>
                  <a:lnTo>
                    <a:pt x="3239" y="2929"/>
                  </a:lnTo>
                  <a:cubicBezTo>
                    <a:pt x="3239" y="3120"/>
                    <a:pt x="3096" y="3263"/>
                    <a:pt x="2906" y="3263"/>
                  </a:cubicBezTo>
                  <a:cubicBezTo>
                    <a:pt x="2715" y="3263"/>
                    <a:pt x="2549" y="3120"/>
                    <a:pt x="2549" y="2929"/>
                  </a:cubicBezTo>
                  <a:lnTo>
                    <a:pt x="2549" y="1762"/>
                  </a:lnTo>
                  <a:cubicBezTo>
                    <a:pt x="2549" y="1572"/>
                    <a:pt x="2715" y="1429"/>
                    <a:pt x="2906" y="1429"/>
                  </a:cubicBezTo>
                  <a:close/>
                  <a:moveTo>
                    <a:pt x="2906" y="3739"/>
                  </a:moveTo>
                  <a:cubicBezTo>
                    <a:pt x="3096" y="3739"/>
                    <a:pt x="3239" y="3882"/>
                    <a:pt x="3239" y="4072"/>
                  </a:cubicBezTo>
                  <a:cubicBezTo>
                    <a:pt x="3239" y="4263"/>
                    <a:pt x="3096" y="4406"/>
                    <a:pt x="2906" y="4406"/>
                  </a:cubicBezTo>
                  <a:cubicBezTo>
                    <a:pt x="2715" y="4406"/>
                    <a:pt x="2549" y="4263"/>
                    <a:pt x="2549" y="4072"/>
                  </a:cubicBezTo>
                  <a:cubicBezTo>
                    <a:pt x="2549" y="3882"/>
                    <a:pt x="2715" y="3739"/>
                    <a:pt x="2906" y="3739"/>
                  </a:cubicBezTo>
                  <a:close/>
                  <a:moveTo>
                    <a:pt x="2906" y="0"/>
                  </a:moveTo>
                  <a:lnTo>
                    <a:pt x="0" y="5049"/>
                  </a:lnTo>
                  <a:lnTo>
                    <a:pt x="5811" y="5049"/>
                  </a:lnTo>
                  <a:lnTo>
                    <a:pt x="29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70"/>
          <p:cNvGrpSpPr/>
          <p:nvPr/>
        </p:nvGrpSpPr>
        <p:grpSpPr>
          <a:xfrm>
            <a:off x="1902068" y="3407083"/>
            <a:ext cx="424179" cy="416494"/>
            <a:chOff x="1902068" y="3407083"/>
            <a:chExt cx="424179" cy="416494"/>
          </a:xfrm>
        </p:grpSpPr>
        <p:sp>
          <p:nvSpPr>
            <p:cNvPr id="4784" name="Google Shape;4784;p70"/>
            <p:cNvSpPr/>
            <p:nvPr/>
          </p:nvSpPr>
          <p:spPr>
            <a:xfrm>
              <a:off x="1952316" y="3525461"/>
              <a:ext cx="333020" cy="298116"/>
            </a:xfrm>
            <a:custGeom>
              <a:avLst/>
              <a:gdLst/>
              <a:ahLst/>
              <a:cxnLst/>
              <a:rect l="l" t="t" r="r" b="b"/>
              <a:pathLst>
                <a:path w="9312" h="8336" extrusionOk="0">
                  <a:moveTo>
                    <a:pt x="5454" y="1477"/>
                  </a:moveTo>
                  <a:cubicBezTo>
                    <a:pt x="5645" y="1477"/>
                    <a:pt x="5787" y="1620"/>
                    <a:pt x="5787" y="1810"/>
                  </a:cubicBezTo>
                  <a:lnTo>
                    <a:pt x="5787" y="3406"/>
                  </a:lnTo>
                  <a:cubicBezTo>
                    <a:pt x="5787" y="3596"/>
                    <a:pt x="5645" y="3739"/>
                    <a:pt x="5454" y="3739"/>
                  </a:cubicBezTo>
                  <a:lnTo>
                    <a:pt x="3858" y="3739"/>
                  </a:lnTo>
                  <a:cubicBezTo>
                    <a:pt x="3668" y="3739"/>
                    <a:pt x="3525" y="3596"/>
                    <a:pt x="3525" y="3406"/>
                  </a:cubicBezTo>
                  <a:lnTo>
                    <a:pt x="3525" y="1810"/>
                  </a:lnTo>
                  <a:cubicBezTo>
                    <a:pt x="3525" y="1620"/>
                    <a:pt x="3668" y="1477"/>
                    <a:pt x="3858" y="1477"/>
                  </a:cubicBezTo>
                  <a:close/>
                  <a:moveTo>
                    <a:pt x="2358" y="0"/>
                  </a:moveTo>
                  <a:cubicBezTo>
                    <a:pt x="2191" y="0"/>
                    <a:pt x="2049" y="143"/>
                    <a:pt x="2049" y="310"/>
                  </a:cubicBezTo>
                  <a:lnTo>
                    <a:pt x="2049" y="4906"/>
                  </a:lnTo>
                  <a:cubicBezTo>
                    <a:pt x="2049" y="5073"/>
                    <a:pt x="2191" y="5216"/>
                    <a:pt x="2358" y="5216"/>
                  </a:cubicBezTo>
                  <a:lnTo>
                    <a:pt x="2501" y="5216"/>
                  </a:lnTo>
                  <a:lnTo>
                    <a:pt x="2501" y="6978"/>
                  </a:lnTo>
                  <a:lnTo>
                    <a:pt x="1977" y="6978"/>
                  </a:lnTo>
                  <a:cubicBezTo>
                    <a:pt x="1834" y="6573"/>
                    <a:pt x="1453" y="6287"/>
                    <a:pt x="1025" y="6287"/>
                  </a:cubicBezTo>
                  <a:cubicBezTo>
                    <a:pt x="453" y="6287"/>
                    <a:pt x="0" y="6740"/>
                    <a:pt x="0" y="7311"/>
                  </a:cubicBezTo>
                  <a:cubicBezTo>
                    <a:pt x="0" y="7883"/>
                    <a:pt x="453" y="8335"/>
                    <a:pt x="1025" y="8335"/>
                  </a:cubicBezTo>
                  <a:cubicBezTo>
                    <a:pt x="1453" y="8335"/>
                    <a:pt x="1834" y="8049"/>
                    <a:pt x="1977" y="7645"/>
                  </a:cubicBezTo>
                  <a:lnTo>
                    <a:pt x="2834" y="7645"/>
                  </a:lnTo>
                  <a:cubicBezTo>
                    <a:pt x="3025" y="7645"/>
                    <a:pt x="3168" y="7502"/>
                    <a:pt x="3168" y="7311"/>
                  </a:cubicBezTo>
                  <a:lnTo>
                    <a:pt x="3168" y="5216"/>
                  </a:lnTo>
                  <a:lnTo>
                    <a:pt x="4311" y="5216"/>
                  </a:lnTo>
                  <a:lnTo>
                    <a:pt x="4311" y="6359"/>
                  </a:lnTo>
                  <a:cubicBezTo>
                    <a:pt x="3906" y="6478"/>
                    <a:pt x="3620" y="6859"/>
                    <a:pt x="3620" y="7311"/>
                  </a:cubicBezTo>
                  <a:cubicBezTo>
                    <a:pt x="3620" y="7883"/>
                    <a:pt x="4097" y="8335"/>
                    <a:pt x="4644" y="8335"/>
                  </a:cubicBezTo>
                  <a:cubicBezTo>
                    <a:pt x="5216" y="8335"/>
                    <a:pt x="5668" y="7883"/>
                    <a:pt x="5668" y="7311"/>
                  </a:cubicBezTo>
                  <a:cubicBezTo>
                    <a:pt x="5668" y="6859"/>
                    <a:pt x="5383" y="6478"/>
                    <a:pt x="5002" y="6359"/>
                  </a:cubicBezTo>
                  <a:lnTo>
                    <a:pt x="5002" y="5216"/>
                  </a:lnTo>
                  <a:lnTo>
                    <a:pt x="6145" y="5216"/>
                  </a:lnTo>
                  <a:lnTo>
                    <a:pt x="6145" y="7311"/>
                  </a:lnTo>
                  <a:cubicBezTo>
                    <a:pt x="6145" y="7502"/>
                    <a:pt x="6288" y="7645"/>
                    <a:pt x="6478" y="7645"/>
                  </a:cubicBezTo>
                  <a:lnTo>
                    <a:pt x="7335" y="7645"/>
                  </a:lnTo>
                  <a:cubicBezTo>
                    <a:pt x="7478" y="8049"/>
                    <a:pt x="7859" y="8335"/>
                    <a:pt x="8288" y="8335"/>
                  </a:cubicBezTo>
                  <a:cubicBezTo>
                    <a:pt x="8859" y="8335"/>
                    <a:pt x="9312" y="7883"/>
                    <a:pt x="9312" y="7311"/>
                  </a:cubicBezTo>
                  <a:cubicBezTo>
                    <a:pt x="9312" y="6740"/>
                    <a:pt x="8859" y="6287"/>
                    <a:pt x="8288" y="6287"/>
                  </a:cubicBezTo>
                  <a:cubicBezTo>
                    <a:pt x="7859" y="6287"/>
                    <a:pt x="7478" y="6573"/>
                    <a:pt x="7335" y="6978"/>
                  </a:cubicBezTo>
                  <a:lnTo>
                    <a:pt x="6811" y="6978"/>
                  </a:lnTo>
                  <a:lnTo>
                    <a:pt x="6811" y="5216"/>
                  </a:lnTo>
                  <a:lnTo>
                    <a:pt x="6954" y="5216"/>
                  </a:lnTo>
                  <a:cubicBezTo>
                    <a:pt x="7121" y="5216"/>
                    <a:pt x="7264" y="5073"/>
                    <a:pt x="7264" y="4906"/>
                  </a:cubicBezTo>
                  <a:lnTo>
                    <a:pt x="7264" y="310"/>
                  </a:lnTo>
                  <a:cubicBezTo>
                    <a:pt x="7264" y="143"/>
                    <a:pt x="7121"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0"/>
            <p:cNvSpPr/>
            <p:nvPr/>
          </p:nvSpPr>
          <p:spPr>
            <a:xfrm>
              <a:off x="2102202" y="3602103"/>
              <a:ext cx="33259" cy="33259"/>
            </a:xfrm>
            <a:custGeom>
              <a:avLst/>
              <a:gdLst/>
              <a:ahLst/>
              <a:cxnLst/>
              <a:rect l="l" t="t" r="r" b="b"/>
              <a:pathLst>
                <a:path w="930" h="930" extrusionOk="0">
                  <a:moveTo>
                    <a:pt x="1" y="0"/>
                  </a:moveTo>
                  <a:lnTo>
                    <a:pt x="1" y="929"/>
                  </a:lnTo>
                  <a:lnTo>
                    <a:pt x="930" y="929"/>
                  </a:lnTo>
                  <a:lnTo>
                    <a:pt x="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1902068" y="3407083"/>
              <a:ext cx="424179" cy="241898"/>
            </a:xfrm>
            <a:custGeom>
              <a:avLst/>
              <a:gdLst/>
              <a:ahLst/>
              <a:cxnLst/>
              <a:rect l="l" t="t" r="r" b="b"/>
              <a:pathLst>
                <a:path w="11861" h="6764" extrusionOk="0">
                  <a:moveTo>
                    <a:pt x="5930" y="0"/>
                  </a:moveTo>
                  <a:cubicBezTo>
                    <a:pt x="5621" y="0"/>
                    <a:pt x="5335" y="48"/>
                    <a:pt x="5049" y="167"/>
                  </a:cubicBezTo>
                  <a:cubicBezTo>
                    <a:pt x="4454" y="405"/>
                    <a:pt x="3977" y="857"/>
                    <a:pt x="3715" y="1453"/>
                  </a:cubicBezTo>
                  <a:cubicBezTo>
                    <a:pt x="3501" y="1357"/>
                    <a:pt x="3263" y="1286"/>
                    <a:pt x="3025" y="1286"/>
                  </a:cubicBezTo>
                  <a:cubicBezTo>
                    <a:pt x="2620" y="1286"/>
                    <a:pt x="2239" y="1429"/>
                    <a:pt x="1953" y="1691"/>
                  </a:cubicBezTo>
                  <a:cubicBezTo>
                    <a:pt x="1596" y="2000"/>
                    <a:pt x="1358" y="2501"/>
                    <a:pt x="1405" y="3024"/>
                  </a:cubicBezTo>
                  <a:cubicBezTo>
                    <a:pt x="715" y="3263"/>
                    <a:pt x="191" y="3882"/>
                    <a:pt x="119" y="4620"/>
                  </a:cubicBezTo>
                  <a:cubicBezTo>
                    <a:pt x="0" y="5763"/>
                    <a:pt x="882" y="6763"/>
                    <a:pt x="2025" y="6763"/>
                  </a:cubicBezTo>
                  <a:lnTo>
                    <a:pt x="2763" y="6763"/>
                  </a:lnTo>
                  <a:lnTo>
                    <a:pt x="2763" y="3644"/>
                  </a:lnTo>
                  <a:cubicBezTo>
                    <a:pt x="2763" y="3096"/>
                    <a:pt x="3215" y="2643"/>
                    <a:pt x="3763" y="2643"/>
                  </a:cubicBezTo>
                  <a:lnTo>
                    <a:pt x="8359" y="2643"/>
                  </a:lnTo>
                  <a:cubicBezTo>
                    <a:pt x="8907" y="2643"/>
                    <a:pt x="9360" y="3096"/>
                    <a:pt x="9360" y="3644"/>
                  </a:cubicBezTo>
                  <a:lnTo>
                    <a:pt x="9360" y="6763"/>
                  </a:lnTo>
                  <a:lnTo>
                    <a:pt x="9836" y="6763"/>
                  </a:lnTo>
                  <a:cubicBezTo>
                    <a:pt x="10979" y="6763"/>
                    <a:pt x="11860" y="5763"/>
                    <a:pt x="11741" y="4620"/>
                  </a:cubicBezTo>
                  <a:cubicBezTo>
                    <a:pt x="11646" y="3882"/>
                    <a:pt x="11146" y="3263"/>
                    <a:pt x="10455" y="3024"/>
                  </a:cubicBezTo>
                  <a:cubicBezTo>
                    <a:pt x="10479" y="2715"/>
                    <a:pt x="10407" y="2429"/>
                    <a:pt x="10288" y="2167"/>
                  </a:cubicBezTo>
                  <a:cubicBezTo>
                    <a:pt x="10026" y="1643"/>
                    <a:pt x="9479" y="1286"/>
                    <a:pt x="8836" y="1286"/>
                  </a:cubicBezTo>
                  <a:cubicBezTo>
                    <a:pt x="8597" y="1286"/>
                    <a:pt x="8359" y="1357"/>
                    <a:pt x="8145" y="1453"/>
                  </a:cubicBezTo>
                  <a:cubicBezTo>
                    <a:pt x="8074" y="1262"/>
                    <a:pt x="7954" y="1095"/>
                    <a:pt x="7835" y="929"/>
                  </a:cubicBezTo>
                  <a:cubicBezTo>
                    <a:pt x="7407" y="357"/>
                    <a:pt x="6716" y="0"/>
                    <a:pt x="5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70"/>
          <p:cNvGrpSpPr/>
          <p:nvPr/>
        </p:nvGrpSpPr>
        <p:grpSpPr>
          <a:xfrm>
            <a:off x="1181536" y="3407083"/>
            <a:ext cx="417352" cy="416501"/>
            <a:chOff x="1181536" y="3407083"/>
            <a:chExt cx="417352" cy="416501"/>
          </a:xfrm>
        </p:grpSpPr>
        <p:sp>
          <p:nvSpPr>
            <p:cNvPr id="4788" name="Google Shape;4788;p70"/>
            <p:cNvSpPr/>
            <p:nvPr/>
          </p:nvSpPr>
          <p:spPr>
            <a:xfrm>
              <a:off x="1360390" y="3407083"/>
              <a:ext cx="149058" cy="108182"/>
            </a:xfrm>
            <a:custGeom>
              <a:avLst/>
              <a:gdLst/>
              <a:ahLst/>
              <a:cxnLst/>
              <a:rect l="l" t="t" r="r" b="b"/>
              <a:pathLst>
                <a:path w="4168" h="3025" extrusionOk="0">
                  <a:moveTo>
                    <a:pt x="0" y="0"/>
                  </a:moveTo>
                  <a:lnTo>
                    <a:pt x="0" y="3024"/>
                  </a:lnTo>
                  <a:lnTo>
                    <a:pt x="4168" y="3024"/>
                  </a:lnTo>
                  <a:lnTo>
                    <a:pt x="4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0"/>
            <p:cNvSpPr/>
            <p:nvPr/>
          </p:nvSpPr>
          <p:spPr>
            <a:xfrm>
              <a:off x="1425981" y="3591016"/>
              <a:ext cx="75817" cy="109898"/>
            </a:xfrm>
            <a:custGeom>
              <a:avLst/>
              <a:gdLst/>
              <a:ahLst/>
              <a:cxnLst/>
              <a:rect l="l" t="t" r="r" b="b"/>
              <a:pathLst>
                <a:path w="2120" h="3073" extrusionOk="0">
                  <a:moveTo>
                    <a:pt x="0" y="1"/>
                  </a:moveTo>
                  <a:cubicBezTo>
                    <a:pt x="548" y="620"/>
                    <a:pt x="857" y="1430"/>
                    <a:pt x="857" y="2287"/>
                  </a:cubicBezTo>
                  <a:cubicBezTo>
                    <a:pt x="857" y="2573"/>
                    <a:pt x="834" y="2835"/>
                    <a:pt x="786" y="3073"/>
                  </a:cubicBezTo>
                  <a:lnTo>
                    <a:pt x="2120" y="3073"/>
                  </a:lnTo>
                  <a:lnTo>
                    <a:pt x="212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1295658" y="3407083"/>
              <a:ext cx="303230" cy="293825"/>
            </a:xfrm>
            <a:custGeom>
              <a:avLst/>
              <a:gdLst/>
              <a:ahLst/>
              <a:cxnLst/>
              <a:rect l="l" t="t" r="r" b="b"/>
              <a:pathLst>
                <a:path w="8479" h="8216" extrusionOk="0">
                  <a:moveTo>
                    <a:pt x="334" y="0"/>
                  </a:moveTo>
                  <a:cubicBezTo>
                    <a:pt x="167" y="0"/>
                    <a:pt x="1" y="143"/>
                    <a:pt x="1" y="333"/>
                  </a:cubicBezTo>
                  <a:lnTo>
                    <a:pt x="1" y="4120"/>
                  </a:lnTo>
                  <a:cubicBezTo>
                    <a:pt x="334" y="4025"/>
                    <a:pt x="667" y="3977"/>
                    <a:pt x="1025" y="3977"/>
                  </a:cubicBezTo>
                  <a:cubicBezTo>
                    <a:pt x="1691" y="3977"/>
                    <a:pt x="2311" y="4144"/>
                    <a:pt x="2834" y="4453"/>
                  </a:cubicBezTo>
                  <a:lnTo>
                    <a:pt x="6097" y="4453"/>
                  </a:lnTo>
                  <a:cubicBezTo>
                    <a:pt x="6288" y="4453"/>
                    <a:pt x="6454" y="4620"/>
                    <a:pt x="6454" y="4811"/>
                  </a:cubicBezTo>
                  <a:lnTo>
                    <a:pt x="6454" y="8216"/>
                  </a:lnTo>
                  <a:lnTo>
                    <a:pt x="8121" y="8216"/>
                  </a:lnTo>
                  <a:cubicBezTo>
                    <a:pt x="8312" y="8216"/>
                    <a:pt x="8478" y="8073"/>
                    <a:pt x="8478" y="7883"/>
                  </a:cubicBezTo>
                  <a:lnTo>
                    <a:pt x="8478" y="1810"/>
                  </a:lnTo>
                  <a:cubicBezTo>
                    <a:pt x="8478" y="1715"/>
                    <a:pt x="8431" y="1619"/>
                    <a:pt x="8359" y="1548"/>
                  </a:cubicBezTo>
                  <a:cubicBezTo>
                    <a:pt x="8359" y="1548"/>
                    <a:pt x="6907" y="95"/>
                    <a:pt x="6883" y="95"/>
                  </a:cubicBezTo>
                  <a:cubicBezTo>
                    <a:pt x="6835" y="24"/>
                    <a:pt x="6740" y="0"/>
                    <a:pt x="6669" y="0"/>
                  </a:cubicBezTo>
                  <a:lnTo>
                    <a:pt x="6669" y="3382"/>
                  </a:lnTo>
                  <a:cubicBezTo>
                    <a:pt x="6669" y="3548"/>
                    <a:pt x="6526" y="3715"/>
                    <a:pt x="6335" y="3715"/>
                  </a:cubicBezTo>
                  <a:lnTo>
                    <a:pt x="1453" y="3715"/>
                  </a:lnTo>
                  <a:cubicBezTo>
                    <a:pt x="1263" y="3715"/>
                    <a:pt x="1120" y="3548"/>
                    <a:pt x="1120" y="3382"/>
                  </a:cubicBezTo>
                  <a:lnTo>
                    <a:pt x="11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0"/>
            <p:cNvSpPr/>
            <p:nvPr/>
          </p:nvSpPr>
          <p:spPr>
            <a:xfrm>
              <a:off x="1181536" y="3730709"/>
              <a:ext cx="92875" cy="92875"/>
            </a:xfrm>
            <a:custGeom>
              <a:avLst/>
              <a:gdLst/>
              <a:ahLst/>
              <a:cxnLst/>
              <a:rect l="l" t="t" r="r" b="b"/>
              <a:pathLst>
                <a:path w="2597" h="2597" extrusionOk="0">
                  <a:moveTo>
                    <a:pt x="1143" y="0"/>
                  </a:moveTo>
                  <a:lnTo>
                    <a:pt x="310" y="858"/>
                  </a:lnTo>
                  <a:cubicBezTo>
                    <a:pt x="119" y="1048"/>
                    <a:pt x="0" y="1310"/>
                    <a:pt x="0" y="1572"/>
                  </a:cubicBezTo>
                  <a:cubicBezTo>
                    <a:pt x="0" y="2144"/>
                    <a:pt x="477" y="2596"/>
                    <a:pt x="1024" y="2596"/>
                  </a:cubicBezTo>
                  <a:cubicBezTo>
                    <a:pt x="1310" y="2596"/>
                    <a:pt x="1572" y="2501"/>
                    <a:pt x="1763" y="2287"/>
                  </a:cubicBezTo>
                  <a:lnTo>
                    <a:pt x="2596" y="1453"/>
                  </a:lnTo>
                  <a:cubicBezTo>
                    <a:pt x="1977" y="1144"/>
                    <a:pt x="1477" y="620"/>
                    <a:pt x="1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0"/>
            <p:cNvSpPr/>
            <p:nvPr/>
          </p:nvSpPr>
          <p:spPr>
            <a:xfrm>
              <a:off x="1232642" y="3573134"/>
              <a:ext cx="200163" cy="200198"/>
            </a:xfrm>
            <a:custGeom>
              <a:avLst/>
              <a:gdLst/>
              <a:ahLst/>
              <a:cxnLst/>
              <a:rect l="l" t="t" r="r" b="b"/>
              <a:pathLst>
                <a:path w="5597" h="5598" extrusionOk="0">
                  <a:moveTo>
                    <a:pt x="2787" y="1"/>
                  </a:moveTo>
                  <a:cubicBezTo>
                    <a:pt x="1262" y="1"/>
                    <a:pt x="0" y="1263"/>
                    <a:pt x="0" y="2787"/>
                  </a:cubicBezTo>
                  <a:cubicBezTo>
                    <a:pt x="0" y="4335"/>
                    <a:pt x="1262" y="5597"/>
                    <a:pt x="2787" y="5597"/>
                  </a:cubicBezTo>
                  <a:cubicBezTo>
                    <a:pt x="4334" y="5597"/>
                    <a:pt x="5597" y="4335"/>
                    <a:pt x="5597" y="2787"/>
                  </a:cubicBezTo>
                  <a:cubicBezTo>
                    <a:pt x="5597" y="1263"/>
                    <a:pt x="4334"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70"/>
          <p:cNvGrpSpPr/>
          <p:nvPr/>
        </p:nvGrpSpPr>
        <p:grpSpPr>
          <a:xfrm>
            <a:off x="4003189" y="2735942"/>
            <a:ext cx="418213" cy="416639"/>
            <a:chOff x="4003189" y="2735942"/>
            <a:chExt cx="418213" cy="416639"/>
          </a:xfrm>
        </p:grpSpPr>
        <p:sp>
          <p:nvSpPr>
            <p:cNvPr id="4794" name="Google Shape;4794;p70"/>
            <p:cNvSpPr/>
            <p:nvPr/>
          </p:nvSpPr>
          <p:spPr>
            <a:xfrm>
              <a:off x="4003189" y="2735942"/>
              <a:ext cx="232564" cy="231669"/>
            </a:xfrm>
            <a:custGeom>
              <a:avLst/>
              <a:gdLst/>
              <a:ahLst/>
              <a:cxnLst/>
              <a:rect l="l" t="t" r="r" b="b"/>
              <a:pathLst>
                <a:path w="6503" h="6478" extrusionOk="0">
                  <a:moveTo>
                    <a:pt x="3263" y="2215"/>
                  </a:moveTo>
                  <a:cubicBezTo>
                    <a:pt x="3835" y="2215"/>
                    <a:pt x="4287" y="2691"/>
                    <a:pt x="4287" y="3239"/>
                  </a:cubicBezTo>
                  <a:cubicBezTo>
                    <a:pt x="4287" y="3811"/>
                    <a:pt x="3835" y="4287"/>
                    <a:pt x="3263" y="4287"/>
                  </a:cubicBezTo>
                  <a:cubicBezTo>
                    <a:pt x="2692" y="4287"/>
                    <a:pt x="2216" y="3811"/>
                    <a:pt x="2216" y="3239"/>
                  </a:cubicBezTo>
                  <a:cubicBezTo>
                    <a:pt x="2216" y="2691"/>
                    <a:pt x="2692" y="2215"/>
                    <a:pt x="3263" y="2215"/>
                  </a:cubicBezTo>
                  <a:close/>
                  <a:moveTo>
                    <a:pt x="2716" y="0"/>
                  </a:moveTo>
                  <a:cubicBezTo>
                    <a:pt x="2525" y="0"/>
                    <a:pt x="2382" y="143"/>
                    <a:pt x="2358" y="310"/>
                  </a:cubicBezTo>
                  <a:lnTo>
                    <a:pt x="2287" y="953"/>
                  </a:lnTo>
                  <a:lnTo>
                    <a:pt x="1787" y="548"/>
                  </a:lnTo>
                  <a:cubicBezTo>
                    <a:pt x="1719" y="503"/>
                    <a:pt x="1641" y="479"/>
                    <a:pt x="1565" y="479"/>
                  </a:cubicBezTo>
                  <a:cubicBezTo>
                    <a:pt x="1480" y="479"/>
                    <a:pt x="1397" y="509"/>
                    <a:pt x="1334" y="572"/>
                  </a:cubicBezTo>
                  <a:lnTo>
                    <a:pt x="572" y="1358"/>
                  </a:lnTo>
                  <a:cubicBezTo>
                    <a:pt x="453" y="1477"/>
                    <a:pt x="429" y="1667"/>
                    <a:pt x="548" y="1810"/>
                  </a:cubicBezTo>
                  <a:lnTo>
                    <a:pt x="930" y="2310"/>
                  </a:lnTo>
                  <a:lnTo>
                    <a:pt x="310" y="2358"/>
                  </a:lnTo>
                  <a:cubicBezTo>
                    <a:pt x="144" y="2382"/>
                    <a:pt x="1" y="2525"/>
                    <a:pt x="1" y="2715"/>
                  </a:cubicBezTo>
                  <a:lnTo>
                    <a:pt x="1" y="3787"/>
                  </a:lnTo>
                  <a:cubicBezTo>
                    <a:pt x="1" y="3977"/>
                    <a:pt x="144" y="4120"/>
                    <a:pt x="310" y="4120"/>
                  </a:cubicBezTo>
                  <a:lnTo>
                    <a:pt x="953" y="4192"/>
                  </a:lnTo>
                  <a:lnTo>
                    <a:pt x="548" y="4716"/>
                  </a:lnTo>
                  <a:cubicBezTo>
                    <a:pt x="429" y="4835"/>
                    <a:pt x="453" y="5049"/>
                    <a:pt x="572" y="5168"/>
                  </a:cubicBezTo>
                  <a:lnTo>
                    <a:pt x="1334" y="5930"/>
                  </a:lnTo>
                  <a:cubicBezTo>
                    <a:pt x="1413" y="5995"/>
                    <a:pt x="1506" y="6032"/>
                    <a:pt x="1597" y="6032"/>
                  </a:cubicBezTo>
                  <a:cubicBezTo>
                    <a:pt x="1672" y="6032"/>
                    <a:pt x="1746" y="6008"/>
                    <a:pt x="1811" y="5954"/>
                  </a:cubicBezTo>
                  <a:lnTo>
                    <a:pt x="2287" y="5549"/>
                  </a:lnTo>
                  <a:lnTo>
                    <a:pt x="2358" y="6192"/>
                  </a:lnTo>
                  <a:cubicBezTo>
                    <a:pt x="2382" y="6359"/>
                    <a:pt x="2525" y="6478"/>
                    <a:pt x="2716" y="6478"/>
                  </a:cubicBezTo>
                  <a:lnTo>
                    <a:pt x="3787" y="6478"/>
                  </a:lnTo>
                  <a:cubicBezTo>
                    <a:pt x="3978" y="6478"/>
                    <a:pt x="4121" y="6359"/>
                    <a:pt x="4144" y="6192"/>
                  </a:cubicBezTo>
                  <a:lnTo>
                    <a:pt x="4216" y="5549"/>
                  </a:lnTo>
                  <a:lnTo>
                    <a:pt x="4716" y="5954"/>
                  </a:lnTo>
                  <a:cubicBezTo>
                    <a:pt x="4783" y="5999"/>
                    <a:pt x="4862" y="6023"/>
                    <a:pt x="4938" y="6023"/>
                  </a:cubicBezTo>
                  <a:cubicBezTo>
                    <a:pt x="5023" y="6023"/>
                    <a:pt x="5106" y="5993"/>
                    <a:pt x="5169" y="5930"/>
                  </a:cubicBezTo>
                  <a:lnTo>
                    <a:pt x="5931" y="5144"/>
                  </a:lnTo>
                  <a:cubicBezTo>
                    <a:pt x="6073" y="5025"/>
                    <a:pt x="6073" y="4835"/>
                    <a:pt x="5954" y="4692"/>
                  </a:cubicBezTo>
                  <a:lnTo>
                    <a:pt x="5573" y="4192"/>
                  </a:lnTo>
                  <a:lnTo>
                    <a:pt x="6193" y="4120"/>
                  </a:lnTo>
                  <a:cubicBezTo>
                    <a:pt x="6383" y="4120"/>
                    <a:pt x="6502" y="3977"/>
                    <a:pt x="6502" y="3787"/>
                  </a:cubicBezTo>
                  <a:lnTo>
                    <a:pt x="6502" y="2715"/>
                  </a:lnTo>
                  <a:cubicBezTo>
                    <a:pt x="6502" y="2525"/>
                    <a:pt x="6383" y="2382"/>
                    <a:pt x="6193" y="2382"/>
                  </a:cubicBezTo>
                  <a:lnTo>
                    <a:pt x="5550" y="2310"/>
                  </a:lnTo>
                  <a:lnTo>
                    <a:pt x="5954" y="1786"/>
                  </a:lnTo>
                  <a:cubicBezTo>
                    <a:pt x="6073" y="1667"/>
                    <a:pt x="6050" y="1453"/>
                    <a:pt x="5931" y="1334"/>
                  </a:cubicBezTo>
                  <a:lnTo>
                    <a:pt x="5169" y="572"/>
                  </a:lnTo>
                  <a:cubicBezTo>
                    <a:pt x="5090" y="506"/>
                    <a:pt x="4997" y="470"/>
                    <a:pt x="4910" y="470"/>
                  </a:cubicBezTo>
                  <a:cubicBezTo>
                    <a:pt x="4838" y="470"/>
                    <a:pt x="4770" y="494"/>
                    <a:pt x="4716" y="548"/>
                  </a:cubicBezTo>
                  <a:lnTo>
                    <a:pt x="4216" y="953"/>
                  </a:lnTo>
                  <a:lnTo>
                    <a:pt x="4144" y="310"/>
                  </a:lnTo>
                  <a:cubicBezTo>
                    <a:pt x="4121" y="143"/>
                    <a:pt x="3978" y="0"/>
                    <a:pt x="37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0"/>
            <p:cNvSpPr/>
            <p:nvPr/>
          </p:nvSpPr>
          <p:spPr>
            <a:xfrm>
              <a:off x="4188874" y="2924023"/>
              <a:ext cx="232528" cy="228558"/>
            </a:xfrm>
            <a:custGeom>
              <a:avLst/>
              <a:gdLst/>
              <a:ahLst/>
              <a:cxnLst/>
              <a:rect l="l" t="t" r="r" b="b"/>
              <a:pathLst>
                <a:path w="6502" h="6391" extrusionOk="0">
                  <a:moveTo>
                    <a:pt x="3263" y="2178"/>
                  </a:moveTo>
                  <a:cubicBezTo>
                    <a:pt x="3659" y="2178"/>
                    <a:pt x="4032" y="2423"/>
                    <a:pt x="4192" y="2814"/>
                  </a:cubicBezTo>
                  <a:cubicBezTo>
                    <a:pt x="4406" y="3338"/>
                    <a:pt x="4168" y="3934"/>
                    <a:pt x="3644" y="4148"/>
                  </a:cubicBezTo>
                  <a:cubicBezTo>
                    <a:pt x="3514" y="4201"/>
                    <a:pt x="3379" y="4226"/>
                    <a:pt x="3247" y="4226"/>
                  </a:cubicBezTo>
                  <a:cubicBezTo>
                    <a:pt x="2846" y="4226"/>
                    <a:pt x="2466" y="3994"/>
                    <a:pt x="2287" y="3600"/>
                  </a:cubicBezTo>
                  <a:cubicBezTo>
                    <a:pt x="2072" y="3076"/>
                    <a:pt x="2334" y="2481"/>
                    <a:pt x="2858" y="2267"/>
                  </a:cubicBezTo>
                  <a:cubicBezTo>
                    <a:pt x="2991" y="2206"/>
                    <a:pt x="3128" y="2178"/>
                    <a:pt x="3263" y="2178"/>
                  </a:cubicBezTo>
                  <a:close/>
                  <a:moveTo>
                    <a:pt x="2633" y="0"/>
                  </a:moveTo>
                  <a:cubicBezTo>
                    <a:pt x="2590" y="0"/>
                    <a:pt x="2546" y="9"/>
                    <a:pt x="2501" y="28"/>
                  </a:cubicBezTo>
                  <a:lnTo>
                    <a:pt x="1501" y="433"/>
                  </a:lnTo>
                  <a:cubicBezTo>
                    <a:pt x="1334" y="504"/>
                    <a:pt x="1262" y="695"/>
                    <a:pt x="1310" y="862"/>
                  </a:cubicBezTo>
                  <a:lnTo>
                    <a:pt x="1477" y="1457"/>
                  </a:lnTo>
                  <a:lnTo>
                    <a:pt x="1477" y="1457"/>
                  </a:lnTo>
                  <a:lnTo>
                    <a:pt x="881" y="1290"/>
                  </a:lnTo>
                  <a:cubicBezTo>
                    <a:pt x="852" y="1282"/>
                    <a:pt x="822" y="1278"/>
                    <a:pt x="791" y="1278"/>
                  </a:cubicBezTo>
                  <a:cubicBezTo>
                    <a:pt x="651" y="1278"/>
                    <a:pt x="512" y="1363"/>
                    <a:pt x="453" y="1481"/>
                  </a:cubicBezTo>
                  <a:lnTo>
                    <a:pt x="48" y="2481"/>
                  </a:lnTo>
                  <a:cubicBezTo>
                    <a:pt x="0" y="2648"/>
                    <a:pt x="48" y="2838"/>
                    <a:pt x="215" y="2910"/>
                  </a:cubicBezTo>
                  <a:lnTo>
                    <a:pt x="762" y="3219"/>
                  </a:lnTo>
                  <a:lnTo>
                    <a:pt x="215" y="3505"/>
                  </a:lnTo>
                  <a:cubicBezTo>
                    <a:pt x="48" y="3600"/>
                    <a:pt x="0" y="3791"/>
                    <a:pt x="72" y="3934"/>
                  </a:cubicBezTo>
                  <a:lnTo>
                    <a:pt x="477" y="4934"/>
                  </a:lnTo>
                  <a:cubicBezTo>
                    <a:pt x="533" y="5066"/>
                    <a:pt x="651" y="5139"/>
                    <a:pt x="780" y="5139"/>
                  </a:cubicBezTo>
                  <a:cubicBezTo>
                    <a:pt x="813" y="5139"/>
                    <a:pt x="847" y="5134"/>
                    <a:pt x="881" y="5124"/>
                  </a:cubicBezTo>
                  <a:lnTo>
                    <a:pt x="1501" y="4958"/>
                  </a:lnTo>
                  <a:lnTo>
                    <a:pt x="1334" y="5553"/>
                  </a:lnTo>
                  <a:cubicBezTo>
                    <a:pt x="1286" y="5720"/>
                    <a:pt x="1358" y="5910"/>
                    <a:pt x="1524" y="5958"/>
                  </a:cubicBezTo>
                  <a:lnTo>
                    <a:pt x="2525" y="6363"/>
                  </a:lnTo>
                  <a:cubicBezTo>
                    <a:pt x="2569" y="6382"/>
                    <a:pt x="2614" y="6391"/>
                    <a:pt x="2657" y="6391"/>
                  </a:cubicBezTo>
                  <a:cubicBezTo>
                    <a:pt x="2776" y="6391"/>
                    <a:pt x="2884" y="6324"/>
                    <a:pt x="2953" y="6220"/>
                  </a:cubicBezTo>
                  <a:lnTo>
                    <a:pt x="3263" y="5672"/>
                  </a:lnTo>
                  <a:lnTo>
                    <a:pt x="3549" y="6220"/>
                  </a:lnTo>
                  <a:cubicBezTo>
                    <a:pt x="3618" y="6324"/>
                    <a:pt x="3739" y="6391"/>
                    <a:pt x="3855" y="6391"/>
                  </a:cubicBezTo>
                  <a:cubicBezTo>
                    <a:pt x="3897" y="6391"/>
                    <a:pt x="3939" y="6382"/>
                    <a:pt x="3977" y="6363"/>
                  </a:cubicBezTo>
                  <a:lnTo>
                    <a:pt x="4978" y="5958"/>
                  </a:lnTo>
                  <a:cubicBezTo>
                    <a:pt x="5144" y="5886"/>
                    <a:pt x="5216" y="5720"/>
                    <a:pt x="5168" y="5553"/>
                  </a:cubicBezTo>
                  <a:lnTo>
                    <a:pt x="5001" y="4934"/>
                  </a:lnTo>
                  <a:lnTo>
                    <a:pt x="5621" y="5101"/>
                  </a:lnTo>
                  <a:cubicBezTo>
                    <a:pt x="5655" y="5110"/>
                    <a:pt x="5689" y="5115"/>
                    <a:pt x="5722" y="5115"/>
                  </a:cubicBezTo>
                  <a:cubicBezTo>
                    <a:pt x="5851" y="5115"/>
                    <a:pt x="5969" y="5043"/>
                    <a:pt x="6025" y="4910"/>
                  </a:cubicBezTo>
                  <a:lnTo>
                    <a:pt x="6430" y="3910"/>
                  </a:lnTo>
                  <a:cubicBezTo>
                    <a:pt x="6502" y="3767"/>
                    <a:pt x="6430" y="3576"/>
                    <a:pt x="6287" y="3481"/>
                  </a:cubicBezTo>
                  <a:lnTo>
                    <a:pt x="5716" y="3195"/>
                  </a:lnTo>
                  <a:lnTo>
                    <a:pt x="6264" y="2886"/>
                  </a:lnTo>
                  <a:cubicBezTo>
                    <a:pt x="6430" y="2814"/>
                    <a:pt x="6502" y="2624"/>
                    <a:pt x="6430" y="2457"/>
                  </a:cubicBezTo>
                  <a:lnTo>
                    <a:pt x="6002" y="1481"/>
                  </a:lnTo>
                  <a:cubicBezTo>
                    <a:pt x="5962" y="1343"/>
                    <a:pt x="5825" y="1254"/>
                    <a:pt x="5685" y="1254"/>
                  </a:cubicBezTo>
                  <a:cubicBezTo>
                    <a:pt x="5656" y="1254"/>
                    <a:pt x="5626" y="1258"/>
                    <a:pt x="5597" y="1266"/>
                  </a:cubicBezTo>
                  <a:lnTo>
                    <a:pt x="4978" y="1457"/>
                  </a:lnTo>
                  <a:lnTo>
                    <a:pt x="5168" y="838"/>
                  </a:lnTo>
                  <a:cubicBezTo>
                    <a:pt x="5216" y="671"/>
                    <a:pt x="5120" y="504"/>
                    <a:pt x="4954" y="433"/>
                  </a:cubicBezTo>
                  <a:lnTo>
                    <a:pt x="3954" y="28"/>
                  </a:lnTo>
                  <a:cubicBezTo>
                    <a:pt x="3915" y="9"/>
                    <a:pt x="3874" y="0"/>
                    <a:pt x="3831" y="0"/>
                  </a:cubicBezTo>
                  <a:cubicBezTo>
                    <a:pt x="3715" y="0"/>
                    <a:pt x="3595" y="66"/>
                    <a:pt x="3525" y="171"/>
                  </a:cubicBezTo>
                  <a:lnTo>
                    <a:pt x="3239" y="719"/>
                  </a:lnTo>
                  <a:lnTo>
                    <a:pt x="2929" y="171"/>
                  </a:lnTo>
                  <a:cubicBezTo>
                    <a:pt x="2860" y="66"/>
                    <a:pt x="2752" y="0"/>
                    <a:pt x="2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4258721" y="2773064"/>
              <a:ext cx="105642" cy="119626"/>
            </a:xfrm>
            <a:custGeom>
              <a:avLst/>
              <a:gdLst/>
              <a:ahLst/>
              <a:cxnLst/>
              <a:rect l="l" t="t" r="r" b="b"/>
              <a:pathLst>
                <a:path w="2954" h="3345" extrusionOk="0">
                  <a:moveTo>
                    <a:pt x="900" y="1"/>
                  </a:moveTo>
                  <a:cubicBezTo>
                    <a:pt x="796" y="1"/>
                    <a:pt x="691" y="43"/>
                    <a:pt x="619" y="129"/>
                  </a:cubicBezTo>
                  <a:lnTo>
                    <a:pt x="119" y="820"/>
                  </a:lnTo>
                  <a:cubicBezTo>
                    <a:pt x="0" y="963"/>
                    <a:pt x="24" y="1153"/>
                    <a:pt x="143" y="1272"/>
                  </a:cubicBezTo>
                  <a:lnTo>
                    <a:pt x="715" y="1820"/>
                  </a:lnTo>
                  <a:cubicBezTo>
                    <a:pt x="774" y="1891"/>
                    <a:pt x="857" y="1927"/>
                    <a:pt x="944" y="1927"/>
                  </a:cubicBezTo>
                  <a:cubicBezTo>
                    <a:pt x="1030" y="1927"/>
                    <a:pt x="1119" y="1891"/>
                    <a:pt x="1191" y="1820"/>
                  </a:cubicBezTo>
                  <a:cubicBezTo>
                    <a:pt x="1310" y="1701"/>
                    <a:pt x="1310" y="1487"/>
                    <a:pt x="1191" y="1344"/>
                  </a:cubicBezTo>
                  <a:lnTo>
                    <a:pt x="1119" y="1272"/>
                  </a:lnTo>
                  <a:lnTo>
                    <a:pt x="1119" y="1272"/>
                  </a:lnTo>
                  <a:cubicBezTo>
                    <a:pt x="1358" y="1320"/>
                    <a:pt x="1596" y="1439"/>
                    <a:pt x="1786" y="1606"/>
                  </a:cubicBezTo>
                  <a:cubicBezTo>
                    <a:pt x="2120" y="1939"/>
                    <a:pt x="2215" y="2439"/>
                    <a:pt x="2048" y="2892"/>
                  </a:cubicBezTo>
                  <a:cubicBezTo>
                    <a:pt x="1977" y="3058"/>
                    <a:pt x="2072" y="3249"/>
                    <a:pt x="2239" y="3320"/>
                  </a:cubicBezTo>
                  <a:cubicBezTo>
                    <a:pt x="2282" y="3337"/>
                    <a:pt x="2326" y="3344"/>
                    <a:pt x="2368" y="3344"/>
                  </a:cubicBezTo>
                  <a:cubicBezTo>
                    <a:pt x="2510" y="3344"/>
                    <a:pt x="2636" y="3258"/>
                    <a:pt x="2691" y="3130"/>
                  </a:cubicBezTo>
                  <a:cubicBezTo>
                    <a:pt x="2953" y="2439"/>
                    <a:pt x="2786" y="1653"/>
                    <a:pt x="2262" y="1129"/>
                  </a:cubicBezTo>
                  <a:cubicBezTo>
                    <a:pt x="1953" y="820"/>
                    <a:pt x="1548" y="629"/>
                    <a:pt x="1143" y="605"/>
                  </a:cubicBezTo>
                  <a:lnTo>
                    <a:pt x="1167" y="534"/>
                  </a:lnTo>
                  <a:cubicBezTo>
                    <a:pt x="1286" y="391"/>
                    <a:pt x="1262" y="177"/>
                    <a:pt x="1096" y="58"/>
                  </a:cubicBezTo>
                  <a:cubicBezTo>
                    <a:pt x="1038" y="20"/>
                    <a:pt x="97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0"/>
            <p:cNvSpPr/>
            <p:nvPr/>
          </p:nvSpPr>
          <p:spPr>
            <a:xfrm>
              <a:off x="4061949" y="2989757"/>
              <a:ext cx="105642" cy="119947"/>
            </a:xfrm>
            <a:custGeom>
              <a:avLst/>
              <a:gdLst/>
              <a:ahLst/>
              <a:cxnLst/>
              <a:rect l="l" t="t" r="r" b="b"/>
              <a:pathLst>
                <a:path w="2954" h="3354" extrusionOk="0">
                  <a:moveTo>
                    <a:pt x="588" y="0"/>
                  </a:moveTo>
                  <a:cubicBezTo>
                    <a:pt x="445" y="0"/>
                    <a:pt x="318" y="90"/>
                    <a:pt x="263" y="238"/>
                  </a:cubicBezTo>
                  <a:cubicBezTo>
                    <a:pt x="1" y="905"/>
                    <a:pt x="168" y="1691"/>
                    <a:pt x="692" y="2215"/>
                  </a:cubicBezTo>
                  <a:cubicBezTo>
                    <a:pt x="1001" y="2524"/>
                    <a:pt x="1406" y="2715"/>
                    <a:pt x="1835" y="2762"/>
                  </a:cubicBezTo>
                  <a:lnTo>
                    <a:pt x="1787" y="2810"/>
                  </a:lnTo>
                  <a:cubicBezTo>
                    <a:pt x="1668" y="2953"/>
                    <a:pt x="1692" y="3167"/>
                    <a:pt x="1858" y="3286"/>
                  </a:cubicBezTo>
                  <a:cubicBezTo>
                    <a:pt x="1914" y="3333"/>
                    <a:pt x="1981" y="3354"/>
                    <a:pt x="2048" y="3354"/>
                  </a:cubicBezTo>
                  <a:cubicBezTo>
                    <a:pt x="2154" y="3354"/>
                    <a:pt x="2262" y="3302"/>
                    <a:pt x="2335" y="3215"/>
                  </a:cubicBezTo>
                  <a:lnTo>
                    <a:pt x="2835" y="2524"/>
                  </a:lnTo>
                  <a:cubicBezTo>
                    <a:pt x="2954" y="2381"/>
                    <a:pt x="2930" y="2215"/>
                    <a:pt x="2811" y="2096"/>
                  </a:cubicBezTo>
                  <a:lnTo>
                    <a:pt x="2263" y="1524"/>
                  </a:lnTo>
                  <a:cubicBezTo>
                    <a:pt x="2192" y="1465"/>
                    <a:pt x="2103" y="1435"/>
                    <a:pt x="2013" y="1435"/>
                  </a:cubicBezTo>
                  <a:cubicBezTo>
                    <a:pt x="1924" y="1435"/>
                    <a:pt x="1835" y="1465"/>
                    <a:pt x="1763" y="1524"/>
                  </a:cubicBezTo>
                  <a:cubicBezTo>
                    <a:pt x="1644" y="1667"/>
                    <a:pt x="1644" y="1881"/>
                    <a:pt x="1763" y="2000"/>
                  </a:cubicBezTo>
                  <a:lnTo>
                    <a:pt x="1835" y="2072"/>
                  </a:lnTo>
                  <a:cubicBezTo>
                    <a:pt x="1597" y="2024"/>
                    <a:pt x="1358" y="1929"/>
                    <a:pt x="1168" y="1738"/>
                  </a:cubicBezTo>
                  <a:cubicBezTo>
                    <a:pt x="834" y="1405"/>
                    <a:pt x="739" y="905"/>
                    <a:pt x="906" y="476"/>
                  </a:cubicBezTo>
                  <a:cubicBezTo>
                    <a:pt x="977" y="286"/>
                    <a:pt x="882" y="95"/>
                    <a:pt x="715" y="24"/>
                  </a:cubicBezTo>
                  <a:cubicBezTo>
                    <a:pt x="672" y="8"/>
                    <a:pt x="630" y="0"/>
                    <a:pt x="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70"/>
          <p:cNvGrpSpPr/>
          <p:nvPr/>
        </p:nvGrpSpPr>
        <p:grpSpPr>
          <a:xfrm>
            <a:off x="3338019" y="2735942"/>
            <a:ext cx="416490" cy="417348"/>
            <a:chOff x="3338019" y="2735942"/>
            <a:chExt cx="416490" cy="417348"/>
          </a:xfrm>
        </p:grpSpPr>
        <p:sp>
          <p:nvSpPr>
            <p:cNvPr id="4799" name="Google Shape;4799;p70"/>
            <p:cNvSpPr/>
            <p:nvPr/>
          </p:nvSpPr>
          <p:spPr>
            <a:xfrm>
              <a:off x="3516873" y="2915654"/>
              <a:ext cx="58794" cy="57935"/>
            </a:xfrm>
            <a:custGeom>
              <a:avLst/>
              <a:gdLst/>
              <a:ahLst/>
              <a:cxnLst/>
              <a:rect l="l" t="t" r="r" b="b"/>
              <a:pathLst>
                <a:path w="1644" h="1620" extrusionOk="0">
                  <a:moveTo>
                    <a:pt x="1" y="0"/>
                  </a:moveTo>
                  <a:lnTo>
                    <a:pt x="1" y="1619"/>
                  </a:lnTo>
                  <a:lnTo>
                    <a:pt x="1644" y="1619"/>
                  </a:lnTo>
                  <a:lnTo>
                    <a:pt x="1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0"/>
            <p:cNvSpPr/>
            <p:nvPr/>
          </p:nvSpPr>
          <p:spPr>
            <a:xfrm>
              <a:off x="3338019" y="2735942"/>
              <a:ext cx="416490" cy="417348"/>
            </a:xfrm>
            <a:custGeom>
              <a:avLst/>
              <a:gdLst/>
              <a:ahLst/>
              <a:cxnLst/>
              <a:rect l="l" t="t" r="r" b="b"/>
              <a:pathLst>
                <a:path w="11646" h="11670" extrusionOk="0">
                  <a:moveTo>
                    <a:pt x="7026" y="4334"/>
                  </a:moveTo>
                  <a:cubicBezTo>
                    <a:pt x="7193" y="4334"/>
                    <a:pt x="7312" y="4477"/>
                    <a:pt x="7312" y="4620"/>
                  </a:cubicBezTo>
                  <a:lnTo>
                    <a:pt x="7312" y="7049"/>
                  </a:lnTo>
                  <a:cubicBezTo>
                    <a:pt x="7312" y="7192"/>
                    <a:pt x="7193" y="7335"/>
                    <a:pt x="7026" y="7335"/>
                  </a:cubicBezTo>
                  <a:lnTo>
                    <a:pt x="4621" y="7335"/>
                  </a:lnTo>
                  <a:cubicBezTo>
                    <a:pt x="4454" y="7335"/>
                    <a:pt x="4311" y="7192"/>
                    <a:pt x="4311" y="7049"/>
                  </a:cubicBezTo>
                  <a:lnTo>
                    <a:pt x="4311" y="4620"/>
                  </a:lnTo>
                  <a:cubicBezTo>
                    <a:pt x="4311" y="4477"/>
                    <a:pt x="4454" y="4334"/>
                    <a:pt x="4621" y="4334"/>
                  </a:cubicBezTo>
                  <a:close/>
                  <a:moveTo>
                    <a:pt x="2739" y="0"/>
                  </a:moveTo>
                  <a:cubicBezTo>
                    <a:pt x="2168" y="0"/>
                    <a:pt x="1715" y="477"/>
                    <a:pt x="1715" y="1024"/>
                  </a:cubicBezTo>
                  <a:cubicBezTo>
                    <a:pt x="1715" y="1596"/>
                    <a:pt x="2168" y="2048"/>
                    <a:pt x="2739" y="2048"/>
                  </a:cubicBezTo>
                  <a:cubicBezTo>
                    <a:pt x="3192" y="2048"/>
                    <a:pt x="3573" y="1763"/>
                    <a:pt x="3716" y="1382"/>
                  </a:cubicBezTo>
                  <a:lnTo>
                    <a:pt x="4787" y="1382"/>
                  </a:lnTo>
                  <a:lnTo>
                    <a:pt x="4787" y="2739"/>
                  </a:lnTo>
                  <a:lnTo>
                    <a:pt x="3073" y="2739"/>
                  </a:lnTo>
                  <a:cubicBezTo>
                    <a:pt x="2882" y="2739"/>
                    <a:pt x="2715" y="2906"/>
                    <a:pt x="2715" y="3072"/>
                  </a:cubicBezTo>
                  <a:lnTo>
                    <a:pt x="2715" y="4120"/>
                  </a:lnTo>
                  <a:lnTo>
                    <a:pt x="1977" y="4120"/>
                  </a:lnTo>
                  <a:cubicBezTo>
                    <a:pt x="1834" y="3739"/>
                    <a:pt x="1453" y="3453"/>
                    <a:pt x="1025" y="3453"/>
                  </a:cubicBezTo>
                  <a:cubicBezTo>
                    <a:pt x="453" y="3453"/>
                    <a:pt x="1" y="3906"/>
                    <a:pt x="1" y="4477"/>
                  </a:cubicBezTo>
                  <a:cubicBezTo>
                    <a:pt x="1" y="5025"/>
                    <a:pt x="453" y="5501"/>
                    <a:pt x="1025" y="5501"/>
                  </a:cubicBezTo>
                  <a:cubicBezTo>
                    <a:pt x="1453" y="5501"/>
                    <a:pt x="1834" y="5216"/>
                    <a:pt x="1977" y="4811"/>
                  </a:cubicBezTo>
                  <a:lnTo>
                    <a:pt x="2715" y="4811"/>
                  </a:lnTo>
                  <a:lnTo>
                    <a:pt x="2715" y="6859"/>
                  </a:lnTo>
                  <a:lnTo>
                    <a:pt x="1977" y="6859"/>
                  </a:lnTo>
                  <a:cubicBezTo>
                    <a:pt x="1834" y="6454"/>
                    <a:pt x="1453" y="6168"/>
                    <a:pt x="1025" y="6168"/>
                  </a:cubicBezTo>
                  <a:cubicBezTo>
                    <a:pt x="453" y="6168"/>
                    <a:pt x="1" y="6644"/>
                    <a:pt x="1" y="7192"/>
                  </a:cubicBezTo>
                  <a:cubicBezTo>
                    <a:pt x="1" y="7764"/>
                    <a:pt x="453" y="8216"/>
                    <a:pt x="1025" y="8216"/>
                  </a:cubicBezTo>
                  <a:cubicBezTo>
                    <a:pt x="1453" y="8216"/>
                    <a:pt x="1834" y="7930"/>
                    <a:pt x="1977" y="7549"/>
                  </a:cubicBezTo>
                  <a:lnTo>
                    <a:pt x="2715" y="7549"/>
                  </a:lnTo>
                  <a:lnTo>
                    <a:pt x="2715" y="8597"/>
                  </a:lnTo>
                  <a:cubicBezTo>
                    <a:pt x="2715" y="8764"/>
                    <a:pt x="2882" y="8931"/>
                    <a:pt x="3073" y="8931"/>
                  </a:cubicBezTo>
                  <a:lnTo>
                    <a:pt x="4787" y="8931"/>
                  </a:lnTo>
                  <a:lnTo>
                    <a:pt x="4787" y="10288"/>
                  </a:lnTo>
                  <a:lnTo>
                    <a:pt x="3716" y="10288"/>
                  </a:lnTo>
                  <a:cubicBezTo>
                    <a:pt x="3573" y="9907"/>
                    <a:pt x="3192" y="9621"/>
                    <a:pt x="2739" y="9621"/>
                  </a:cubicBezTo>
                  <a:cubicBezTo>
                    <a:pt x="2168" y="9621"/>
                    <a:pt x="1715" y="10074"/>
                    <a:pt x="1715" y="10645"/>
                  </a:cubicBezTo>
                  <a:cubicBezTo>
                    <a:pt x="1715" y="11193"/>
                    <a:pt x="2168" y="11669"/>
                    <a:pt x="2739" y="11669"/>
                  </a:cubicBezTo>
                  <a:cubicBezTo>
                    <a:pt x="3192" y="11669"/>
                    <a:pt x="3573" y="11384"/>
                    <a:pt x="3716" y="10979"/>
                  </a:cubicBezTo>
                  <a:lnTo>
                    <a:pt x="5145" y="10979"/>
                  </a:lnTo>
                  <a:cubicBezTo>
                    <a:pt x="5335" y="10979"/>
                    <a:pt x="5478" y="10812"/>
                    <a:pt x="5478" y="10645"/>
                  </a:cubicBezTo>
                  <a:lnTo>
                    <a:pt x="5478" y="8931"/>
                  </a:lnTo>
                  <a:lnTo>
                    <a:pt x="6169" y="8931"/>
                  </a:lnTo>
                  <a:lnTo>
                    <a:pt x="6169" y="10645"/>
                  </a:lnTo>
                  <a:cubicBezTo>
                    <a:pt x="6169" y="10812"/>
                    <a:pt x="6311" y="10979"/>
                    <a:pt x="6502" y="10979"/>
                  </a:cubicBezTo>
                  <a:lnTo>
                    <a:pt x="7931" y="10979"/>
                  </a:lnTo>
                  <a:cubicBezTo>
                    <a:pt x="8074" y="11384"/>
                    <a:pt x="8455" y="11669"/>
                    <a:pt x="8883" y="11669"/>
                  </a:cubicBezTo>
                  <a:cubicBezTo>
                    <a:pt x="9455" y="11669"/>
                    <a:pt x="9907" y="11193"/>
                    <a:pt x="9907" y="10645"/>
                  </a:cubicBezTo>
                  <a:cubicBezTo>
                    <a:pt x="9907" y="10074"/>
                    <a:pt x="9455" y="9621"/>
                    <a:pt x="8883" y="9621"/>
                  </a:cubicBezTo>
                  <a:cubicBezTo>
                    <a:pt x="8455" y="9621"/>
                    <a:pt x="8074" y="9907"/>
                    <a:pt x="7931" y="10288"/>
                  </a:cubicBezTo>
                  <a:lnTo>
                    <a:pt x="6835" y="10288"/>
                  </a:lnTo>
                  <a:lnTo>
                    <a:pt x="6835" y="8931"/>
                  </a:lnTo>
                  <a:lnTo>
                    <a:pt x="8574" y="8931"/>
                  </a:lnTo>
                  <a:cubicBezTo>
                    <a:pt x="8764" y="8931"/>
                    <a:pt x="8907" y="8764"/>
                    <a:pt x="8907" y="8597"/>
                  </a:cubicBezTo>
                  <a:lnTo>
                    <a:pt x="8907" y="7549"/>
                  </a:lnTo>
                  <a:lnTo>
                    <a:pt x="9646" y="7549"/>
                  </a:lnTo>
                  <a:cubicBezTo>
                    <a:pt x="9788" y="7930"/>
                    <a:pt x="10169" y="8216"/>
                    <a:pt x="10622" y="8216"/>
                  </a:cubicBezTo>
                  <a:cubicBezTo>
                    <a:pt x="11170" y="8216"/>
                    <a:pt x="11646" y="7764"/>
                    <a:pt x="11646" y="7192"/>
                  </a:cubicBezTo>
                  <a:cubicBezTo>
                    <a:pt x="11646" y="6644"/>
                    <a:pt x="11170" y="6168"/>
                    <a:pt x="10622" y="6168"/>
                  </a:cubicBezTo>
                  <a:cubicBezTo>
                    <a:pt x="10169" y="6168"/>
                    <a:pt x="9788" y="6454"/>
                    <a:pt x="9646" y="6859"/>
                  </a:cubicBezTo>
                  <a:lnTo>
                    <a:pt x="8907" y="6859"/>
                  </a:lnTo>
                  <a:lnTo>
                    <a:pt x="8907" y="4811"/>
                  </a:lnTo>
                  <a:lnTo>
                    <a:pt x="9646" y="4811"/>
                  </a:lnTo>
                  <a:cubicBezTo>
                    <a:pt x="9788" y="5216"/>
                    <a:pt x="10169" y="5501"/>
                    <a:pt x="10622" y="5501"/>
                  </a:cubicBezTo>
                  <a:cubicBezTo>
                    <a:pt x="11170" y="5501"/>
                    <a:pt x="11646" y="5025"/>
                    <a:pt x="11646" y="4477"/>
                  </a:cubicBezTo>
                  <a:cubicBezTo>
                    <a:pt x="11646" y="3906"/>
                    <a:pt x="11170" y="3453"/>
                    <a:pt x="10622" y="3453"/>
                  </a:cubicBezTo>
                  <a:cubicBezTo>
                    <a:pt x="10169" y="3453"/>
                    <a:pt x="9788" y="3739"/>
                    <a:pt x="9646" y="4120"/>
                  </a:cubicBezTo>
                  <a:lnTo>
                    <a:pt x="8907" y="4120"/>
                  </a:lnTo>
                  <a:lnTo>
                    <a:pt x="8907" y="3072"/>
                  </a:lnTo>
                  <a:cubicBezTo>
                    <a:pt x="8907" y="2906"/>
                    <a:pt x="8764" y="2739"/>
                    <a:pt x="8574" y="2739"/>
                  </a:cubicBezTo>
                  <a:lnTo>
                    <a:pt x="6835" y="2739"/>
                  </a:lnTo>
                  <a:lnTo>
                    <a:pt x="6835" y="1382"/>
                  </a:lnTo>
                  <a:lnTo>
                    <a:pt x="7931" y="1382"/>
                  </a:lnTo>
                  <a:cubicBezTo>
                    <a:pt x="8074" y="1763"/>
                    <a:pt x="8455" y="2048"/>
                    <a:pt x="8883" y="2048"/>
                  </a:cubicBezTo>
                  <a:cubicBezTo>
                    <a:pt x="9455" y="2048"/>
                    <a:pt x="9907" y="1596"/>
                    <a:pt x="9907" y="1024"/>
                  </a:cubicBezTo>
                  <a:cubicBezTo>
                    <a:pt x="9907" y="477"/>
                    <a:pt x="9455" y="0"/>
                    <a:pt x="8883" y="0"/>
                  </a:cubicBezTo>
                  <a:cubicBezTo>
                    <a:pt x="8455" y="0"/>
                    <a:pt x="8074" y="286"/>
                    <a:pt x="7931" y="691"/>
                  </a:cubicBezTo>
                  <a:lnTo>
                    <a:pt x="6502" y="691"/>
                  </a:lnTo>
                  <a:cubicBezTo>
                    <a:pt x="6311" y="691"/>
                    <a:pt x="6169" y="858"/>
                    <a:pt x="6169" y="1024"/>
                  </a:cubicBezTo>
                  <a:lnTo>
                    <a:pt x="6169" y="2739"/>
                  </a:lnTo>
                  <a:lnTo>
                    <a:pt x="5478" y="2739"/>
                  </a:lnTo>
                  <a:lnTo>
                    <a:pt x="5478" y="1024"/>
                  </a:lnTo>
                  <a:cubicBezTo>
                    <a:pt x="5478" y="858"/>
                    <a:pt x="5335" y="691"/>
                    <a:pt x="5145" y="691"/>
                  </a:cubicBezTo>
                  <a:lnTo>
                    <a:pt x="3716" y="691"/>
                  </a:lnTo>
                  <a:cubicBezTo>
                    <a:pt x="3573" y="286"/>
                    <a:pt x="3192" y="0"/>
                    <a:pt x="2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70"/>
          <p:cNvGrpSpPr/>
          <p:nvPr/>
        </p:nvGrpSpPr>
        <p:grpSpPr>
          <a:xfrm>
            <a:off x="2620884" y="2735942"/>
            <a:ext cx="402900" cy="416492"/>
            <a:chOff x="2620884" y="2735942"/>
            <a:chExt cx="402900" cy="416492"/>
          </a:xfrm>
        </p:grpSpPr>
        <p:sp>
          <p:nvSpPr>
            <p:cNvPr id="4802" name="Google Shape;4802;p70"/>
            <p:cNvSpPr/>
            <p:nvPr/>
          </p:nvSpPr>
          <p:spPr>
            <a:xfrm>
              <a:off x="2620884" y="2797241"/>
              <a:ext cx="402900" cy="355193"/>
            </a:xfrm>
            <a:custGeom>
              <a:avLst/>
              <a:gdLst/>
              <a:ahLst/>
              <a:cxnLst/>
              <a:rect l="l" t="t" r="r" b="b"/>
              <a:pathLst>
                <a:path w="11266" h="9932" extrusionOk="0">
                  <a:moveTo>
                    <a:pt x="334" y="1"/>
                  </a:moveTo>
                  <a:cubicBezTo>
                    <a:pt x="144" y="1"/>
                    <a:pt x="1" y="168"/>
                    <a:pt x="1" y="334"/>
                  </a:cubicBezTo>
                  <a:lnTo>
                    <a:pt x="1" y="9598"/>
                  </a:lnTo>
                  <a:cubicBezTo>
                    <a:pt x="1" y="9789"/>
                    <a:pt x="144" y="9932"/>
                    <a:pt x="334" y="9932"/>
                  </a:cubicBezTo>
                  <a:lnTo>
                    <a:pt x="10908" y="9932"/>
                  </a:lnTo>
                  <a:cubicBezTo>
                    <a:pt x="11098" y="9932"/>
                    <a:pt x="11265" y="9789"/>
                    <a:pt x="11265" y="9598"/>
                  </a:cubicBezTo>
                  <a:cubicBezTo>
                    <a:pt x="11265" y="9408"/>
                    <a:pt x="11098" y="9265"/>
                    <a:pt x="10908" y="9265"/>
                  </a:cubicBezTo>
                  <a:lnTo>
                    <a:pt x="10574" y="9265"/>
                  </a:lnTo>
                  <a:lnTo>
                    <a:pt x="10574" y="1930"/>
                  </a:lnTo>
                  <a:cubicBezTo>
                    <a:pt x="10574" y="1811"/>
                    <a:pt x="10479" y="1716"/>
                    <a:pt x="10336" y="1716"/>
                  </a:cubicBezTo>
                  <a:lnTo>
                    <a:pt x="9717" y="1716"/>
                  </a:lnTo>
                  <a:cubicBezTo>
                    <a:pt x="9598" y="1716"/>
                    <a:pt x="9503" y="1811"/>
                    <a:pt x="9503" y="1930"/>
                  </a:cubicBezTo>
                  <a:lnTo>
                    <a:pt x="9503" y="9265"/>
                  </a:lnTo>
                  <a:lnTo>
                    <a:pt x="8812" y="9265"/>
                  </a:lnTo>
                  <a:lnTo>
                    <a:pt x="8812" y="4692"/>
                  </a:lnTo>
                  <a:cubicBezTo>
                    <a:pt x="8812" y="4573"/>
                    <a:pt x="8717" y="4454"/>
                    <a:pt x="8574" y="4454"/>
                  </a:cubicBezTo>
                  <a:lnTo>
                    <a:pt x="7955" y="4454"/>
                  </a:lnTo>
                  <a:cubicBezTo>
                    <a:pt x="7836" y="4454"/>
                    <a:pt x="7741" y="4573"/>
                    <a:pt x="7741" y="4692"/>
                  </a:cubicBezTo>
                  <a:lnTo>
                    <a:pt x="7741" y="9265"/>
                  </a:lnTo>
                  <a:lnTo>
                    <a:pt x="7050" y="9265"/>
                  </a:lnTo>
                  <a:lnTo>
                    <a:pt x="7050" y="6597"/>
                  </a:lnTo>
                  <a:cubicBezTo>
                    <a:pt x="7050" y="6478"/>
                    <a:pt x="6955" y="6383"/>
                    <a:pt x="6812" y="6383"/>
                  </a:cubicBezTo>
                  <a:lnTo>
                    <a:pt x="6193" y="6383"/>
                  </a:lnTo>
                  <a:cubicBezTo>
                    <a:pt x="6074" y="6383"/>
                    <a:pt x="5978" y="6478"/>
                    <a:pt x="5978" y="6597"/>
                  </a:cubicBezTo>
                  <a:lnTo>
                    <a:pt x="5978" y="9265"/>
                  </a:lnTo>
                  <a:lnTo>
                    <a:pt x="5288" y="9265"/>
                  </a:lnTo>
                  <a:lnTo>
                    <a:pt x="5288" y="4669"/>
                  </a:lnTo>
                  <a:cubicBezTo>
                    <a:pt x="5288" y="4549"/>
                    <a:pt x="5192" y="4430"/>
                    <a:pt x="5050" y="4430"/>
                  </a:cubicBezTo>
                  <a:lnTo>
                    <a:pt x="4430" y="4430"/>
                  </a:lnTo>
                  <a:cubicBezTo>
                    <a:pt x="4311" y="4430"/>
                    <a:pt x="4216" y="4549"/>
                    <a:pt x="4216" y="4669"/>
                  </a:cubicBezTo>
                  <a:lnTo>
                    <a:pt x="4216" y="9265"/>
                  </a:lnTo>
                  <a:lnTo>
                    <a:pt x="3525" y="9265"/>
                  </a:lnTo>
                  <a:lnTo>
                    <a:pt x="3525" y="6597"/>
                  </a:lnTo>
                  <a:cubicBezTo>
                    <a:pt x="3525" y="6478"/>
                    <a:pt x="3430" y="6383"/>
                    <a:pt x="3287" y="6383"/>
                  </a:cubicBezTo>
                  <a:lnTo>
                    <a:pt x="2668" y="6383"/>
                  </a:lnTo>
                  <a:cubicBezTo>
                    <a:pt x="2549" y="6383"/>
                    <a:pt x="2454" y="6478"/>
                    <a:pt x="2454" y="6597"/>
                  </a:cubicBezTo>
                  <a:lnTo>
                    <a:pt x="2454" y="9265"/>
                  </a:lnTo>
                  <a:lnTo>
                    <a:pt x="1763" y="9265"/>
                  </a:lnTo>
                  <a:lnTo>
                    <a:pt x="1763" y="8336"/>
                  </a:lnTo>
                  <a:cubicBezTo>
                    <a:pt x="1763" y="8217"/>
                    <a:pt x="1668" y="8122"/>
                    <a:pt x="1525" y="8122"/>
                  </a:cubicBezTo>
                  <a:lnTo>
                    <a:pt x="691" y="8122"/>
                  </a:lnTo>
                  <a:lnTo>
                    <a:pt x="691" y="334"/>
                  </a:lnTo>
                  <a:cubicBezTo>
                    <a:pt x="691"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0"/>
            <p:cNvSpPr/>
            <p:nvPr/>
          </p:nvSpPr>
          <p:spPr>
            <a:xfrm>
              <a:off x="2667734" y="2735942"/>
              <a:ext cx="327084" cy="182711"/>
            </a:xfrm>
            <a:custGeom>
              <a:avLst/>
              <a:gdLst/>
              <a:ahLst/>
              <a:cxnLst/>
              <a:rect l="l" t="t" r="r" b="b"/>
              <a:pathLst>
                <a:path w="9146" h="5109" extrusionOk="0">
                  <a:moveTo>
                    <a:pt x="7693" y="0"/>
                  </a:moveTo>
                  <a:cubicBezTo>
                    <a:pt x="7502" y="0"/>
                    <a:pt x="7336" y="167"/>
                    <a:pt x="7336" y="357"/>
                  </a:cubicBezTo>
                  <a:cubicBezTo>
                    <a:pt x="7336" y="548"/>
                    <a:pt x="7502" y="691"/>
                    <a:pt x="7693" y="691"/>
                  </a:cubicBezTo>
                  <a:lnTo>
                    <a:pt x="7978" y="691"/>
                  </a:lnTo>
                  <a:lnTo>
                    <a:pt x="4883" y="3787"/>
                  </a:lnTo>
                  <a:lnTo>
                    <a:pt x="2882" y="2215"/>
                  </a:lnTo>
                  <a:cubicBezTo>
                    <a:pt x="2829" y="2161"/>
                    <a:pt x="2756" y="2137"/>
                    <a:pt x="2681" y="2137"/>
                  </a:cubicBezTo>
                  <a:cubicBezTo>
                    <a:pt x="2589" y="2137"/>
                    <a:pt x="2495" y="2173"/>
                    <a:pt x="2430" y="2239"/>
                  </a:cubicBezTo>
                  <a:lnTo>
                    <a:pt x="144" y="4525"/>
                  </a:lnTo>
                  <a:cubicBezTo>
                    <a:pt x="1" y="4668"/>
                    <a:pt x="1" y="4882"/>
                    <a:pt x="144" y="5001"/>
                  </a:cubicBezTo>
                  <a:cubicBezTo>
                    <a:pt x="215" y="5073"/>
                    <a:pt x="304" y="5108"/>
                    <a:pt x="391" y="5108"/>
                  </a:cubicBezTo>
                  <a:cubicBezTo>
                    <a:pt x="477" y="5108"/>
                    <a:pt x="560" y="5073"/>
                    <a:pt x="620" y="5001"/>
                  </a:cubicBezTo>
                  <a:lnTo>
                    <a:pt x="2692" y="2929"/>
                  </a:lnTo>
                  <a:lnTo>
                    <a:pt x="4692" y="4525"/>
                  </a:lnTo>
                  <a:cubicBezTo>
                    <a:pt x="4760" y="4570"/>
                    <a:pt x="4838" y="4594"/>
                    <a:pt x="4914" y="4594"/>
                  </a:cubicBezTo>
                  <a:cubicBezTo>
                    <a:pt x="4999" y="4594"/>
                    <a:pt x="5082" y="4564"/>
                    <a:pt x="5145" y="4501"/>
                  </a:cubicBezTo>
                  <a:lnTo>
                    <a:pt x="8455" y="1167"/>
                  </a:lnTo>
                  <a:lnTo>
                    <a:pt x="8455" y="1477"/>
                  </a:lnTo>
                  <a:cubicBezTo>
                    <a:pt x="8455" y="1667"/>
                    <a:pt x="8598" y="1810"/>
                    <a:pt x="8788" y="1810"/>
                  </a:cubicBezTo>
                  <a:cubicBezTo>
                    <a:pt x="8979" y="1810"/>
                    <a:pt x="9145" y="1667"/>
                    <a:pt x="9145" y="1477"/>
                  </a:cubicBezTo>
                  <a:lnTo>
                    <a:pt x="9145" y="357"/>
                  </a:lnTo>
                  <a:cubicBezTo>
                    <a:pt x="9145" y="167"/>
                    <a:pt x="8979" y="0"/>
                    <a:pt x="8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70"/>
          <p:cNvGrpSpPr/>
          <p:nvPr/>
        </p:nvGrpSpPr>
        <p:grpSpPr>
          <a:xfrm>
            <a:off x="1905466" y="2736800"/>
            <a:ext cx="417359" cy="416502"/>
            <a:chOff x="1905466" y="2736800"/>
            <a:chExt cx="417359" cy="416502"/>
          </a:xfrm>
        </p:grpSpPr>
        <p:sp>
          <p:nvSpPr>
            <p:cNvPr id="4805" name="Google Shape;4805;p70"/>
            <p:cNvSpPr/>
            <p:nvPr/>
          </p:nvSpPr>
          <p:spPr>
            <a:xfrm>
              <a:off x="1946344" y="2867946"/>
              <a:ext cx="335595" cy="187396"/>
            </a:xfrm>
            <a:custGeom>
              <a:avLst/>
              <a:gdLst/>
              <a:ahLst/>
              <a:cxnLst/>
              <a:rect l="l" t="t" r="r" b="b"/>
              <a:pathLst>
                <a:path w="9384" h="5240" extrusionOk="0">
                  <a:moveTo>
                    <a:pt x="3859" y="977"/>
                  </a:moveTo>
                  <a:cubicBezTo>
                    <a:pt x="4049" y="977"/>
                    <a:pt x="4216" y="1144"/>
                    <a:pt x="4216" y="1334"/>
                  </a:cubicBezTo>
                  <a:cubicBezTo>
                    <a:pt x="4216" y="1525"/>
                    <a:pt x="4049" y="1668"/>
                    <a:pt x="3859" y="1668"/>
                  </a:cubicBezTo>
                  <a:lnTo>
                    <a:pt x="2287" y="1668"/>
                  </a:lnTo>
                  <a:cubicBezTo>
                    <a:pt x="2096" y="1668"/>
                    <a:pt x="1954" y="1525"/>
                    <a:pt x="1954" y="1334"/>
                  </a:cubicBezTo>
                  <a:cubicBezTo>
                    <a:pt x="1954" y="1144"/>
                    <a:pt x="2096" y="977"/>
                    <a:pt x="2287" y="977"/>
                  </a:cubicBezTo>
                  <a:close/>
                  <a:moveTo>
                    <a:pt x="6859" y="977"/>
                  </a:moveTo>
                  <a:cubicBezTo>
                    <a:pt x="7074" y="977"/>
                    <a:pt x="7217" y="1120"/>
                    <a:pt x="7217" y="1334"/>
                  </a:cubicBezTo>
                  <a:cubicBezTo>
                    <a:pt x="7217" y="1525"/>
                    <a:pt x="7074" y="1691"/>
                    <a:pt x="6859" y="1691"/>
                  </a:cubicBezTo>
                  <a:cubicBezTo>
                    <a:pt x="6669" y="1691"/>
                    <a:pt x="6502" y="1525"/>
                    <a:pt x="6502" y="1334"/>
                  </a:cubicBezTo>
                  <a:cubicBezTo>
                    <a:pt x="6502" y="1120"/>
                    <a:pt x="6669" y="977"/>
                    <a:pt x="6859" y="977"/>
                  </a:cubicBezTo>
                  <a:close/>
                  <a:moveTo>
                    <a:pt x="882" y="1"/>
                  </a:moveTo>
                  <a:cubicBezTo>
                    <a:pt x="834" y="96"/>
                    <a:pt x="810" y="191"/>
                    <a:pt x="810" y="310"/>
                  </a:cubicBezTo>
                  <a:lnTo>
                    <a:pt x="810" y="1882"/>
                  </a:lnTo>
                  <a:cubicBezTo>
                    <a:pt x="810" y="2334"/>
                    <a:pt x="1168" y="2692"/>
                    <a:pt x="1620" y="2692"/>
                  </a:cubicBezTo>
                  <a:lnTo>
                    <a:pt x="4359" y="2692"/>
                  </a:lnTo>
                  <a:lnTo>
                    <a:pt x="4359" y="3858"/>
                  </a:lnTo>
                  <a:lnTo>
                    <a:pt x="358" y="3858"/>
                  </a:lnTo>
                  <a:cubicBezTo>
                    <a:pt x="167" y="3858"/>
                    <a:pt x="1" y="4001"/>
                    <a:pt x="1" y="4192"/>
                  </a:cubicBezTo>
                  <a:lnTo>
                    <a:pt x="1" y="5240"/>
                  </a:lnTo>
                  <a:lnTo>
                    <a:pt x="691" y="5240"/>
                  </a:lnTo>
                  <a:lnTo>
                    <a:pt x="691" y="4525"/>
                  </a:lnTo>
                  <a:lnTo>
                    <a:pt x="4359" y="4525"/>
                  </a:lnTo>
                  <a:lnTo>
                    <a:pt x="4359" y="5240"/>
                  </a:lnTo>
                  <a:lnTo>
                    <a:pt x="5026" y="5240"/>
                  </a:lnTo>
                  <a:lnTo>
                    <a:pt x="5026" y="4525"/>
                  </a:lnTo>
                  <a:lnTo>
                    <a:pt x="8693" y="4525"/>
                  </a:lnTo>
                  <a:lnTo>
                    <a:pt x="8693" y="5240"/>
                  </a:lnTo>
                  <a:lnTo>
                    <a:pt x="9384" y="5240"/>
                  </a:lnTo>
                  <a:lnTo>
                    <a:pt x="9384" y="4192"/>
                  </a:lnTo>
                  <a:cubicBezTo>
                    <a:pt x="9384" y="4001"/>
                    <a:pt x="9217" y="3858"/>
                    <a:pt x="9026" y="3858"/>
                  </a:cubicBezTo>
                  <a:lnTo>
                    <a:pt x="5026" y="3858"/>
                  </a:lnTo>
                  <a:lnTo>
                    <a:pt x="5026" y="2692"/>
                  </a:lnTo>
                  <a:lnTo>
                    <a:pt x="7764" y="2692"/>
                  </a:lnTo>
                  <a:cubicBezTo>
                    <a:pt x="8217" y="2692"/>
                    <a:pt x="8574" y="2334"/>
                    <a:pt x="8574" y="1882"/>
                  </a:cubicBezTo>
                  <a:lnTo>
                    <a:pt x="8574" y="310"/>
                  </a:lnTo>
                  <a:cubicBezTo>
                    <a:pt x="8574" y="191"/>
                    <a:pt x="8550" y="96"/>
                    <a:pt x="8503" y="1"/>
                  </a:cubicBezTo>
                  <a:cubicBezTo>
                    <a:pt x="8288" y="120"/>
                    <a:pt x="8026" y="191"/>
                    <a:pt x="7764" y="191"/>
                  </a:cubicBezTo>
                  <a:lnTo>
                    <a:pt x="1620" y="191"/>
                  </a:lnTo>
                  <a:cubicBezTo>
                    <a:pt x="1358" y="191"/>
                    <a:pt x="1096" y="120"/>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0"/>
            <p:cNvSpPr/>
            <p:nvPr/>
          </p:nvSpPr>
          <p:spPr>
            <a:xfrm>
              <a:off x="1905466" y="3080024"/>
              <a:ext cx="106501" cy="73277"/>
            </a:xfrm>
            <a:custGeom>
              <a:avLst/>
              <a:gdLst/>
              <a:ahLst/>
              <a:cxnLst/>
              <a:rect l="l" t="t" r="r" b="b"/>
              <a:pathLst>
                <a:path w="2978" h="2049" extrusionOk="0">
                  <a:moveTo>
                    <a:pt x="358" y="0"/>
                  </a:moveTo>
                  <a:cubicBezTo>
                    <a:pt x="167" y="0"/>
                    <a:pt x="1" y="143"/>
                    <a:pt x="1" y="334"/>
                  </a:cubicBezTo>
                  <a:lnTo>
                    <a:pt x="1" y="1691"/>
                  </a:lnTo>
                  <a:cubicBezTo>
                    <a:pt x="1" y="1882"/>
                    <a:pt x="167" y="2048"/>
                    <a:pt x="358" y="2048"/>
                  </a:cubicBezTo>
                  <a:lnTo>
                    <a:pt x="2620" y="2048"/>
                  </a:lnTo>
                  <a:cubicBezTo>
                    <a:pt x="2811" y="2048"/>
                    <a:pt x="2977" y="1882"/>
                    <a:pt x="2977" y="1691"/>
                  </a:cubicBezTo>
                  <a:lnTo>
                    <a:pt x="2977" y="334"/>
                  </a:lnTo>
                  <a:cubicBezTo>
                    <a:pt x="2977"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0"/>
            <p:cNvSpPr/>
            <p:nvPr/>
          </p:nvSpPr>
          <p:spPr>
            <a:xfrm>
              <a:off x="2216324" y="3080024"/>
              <a:ext cx="106501" cy="73277"/>
            </a:xfrm>
            <a:custGeom>
              <a:avLst/>
              <a:gdLst/>
              <a:ahLst/>
              <a:cxnLst/>
              <a:rect l="l" t="t" r="r" b="b"/>
              <a:pathLst>
                <a:path w="2978" h="2049" extrusionOk="0">
                  <a:moveTo>
                    <a:pt x="358" y="0"/>
                  </a:moveTo>
                  <a:cubicBezTo>
                    <a:pt x="168" y="0"/>
                    <a:pt x="1" y="143"/>
                    <a:pt x="1" y="334"/>
                  </a:cubicBezTo>
                  <a:lnTo>
                    <a:pt x="1" y="1691"/>
                  </a:lnTo>
                  <a:cubicBezTo>
                    <a:pt x="1" y="1882"/>
                    <a:pt x="168" y="2048"/>
                    <a:pt x="358" y="2048"/>
                  </a:cubicBezTo>
                  <a:lnTo>
                    <a:pt x="2621" y="2048"/>
                  </a:lnTo>
                  <a:cubicBezTo>
                    <a:pt x="2811" y="2048"/>
                    <a:pt x="2954" y="1882"/>
                    <a:pt x="2954" y="1691"/>
                  </a:cubicBezTo>
                  <a:lnTo>
                    <a:pt x="2954" y="334"/>
                  </a:lnTo>
                  <a:cubicBezTo>
                    <a:pt x="2978" y="143"/>
                    <a:pt x="2811" y="0"/>
                    <a:pt x="26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2061324" y="3080024"/>
              <a:ext cx="105642" cy="73277"/>
            </a:xfrm>
            <a:custGeom>
              <a:avLst/>
              <a:gdLst/>
              <a:ahLst/>
              <a:cxnLst/>
              <a:rect l="l" t="t" r="r" b="b"/>
              <a:pathLst>
                <a:path w="2954" h="2049" extrusionOk="0">
                  <a:moveTo>
                    <a:pt x="334" y="0"/>
                  </a:moveTo>
                  <a:cubicBezTo>
                    <a:pt x="144" y="0"/>
                    <a:pt x="1" y="143"/>
                    <a:pt x="1" y="334"/>
                  </a:cubicBezTo>
                  <a:lnTo>
                    <a:pt x="1" y="1691"/>
                  </a:lnTo>
                  <a:cubicBezTo>
                    <a:pt x="1" y="1882"/>
                    <a:pt x="144" y="2048"/>
                    <a:pt x="334" y="2048"/>
                  </a:cubicBezTo>
                  <a:lnTo>
                    <a:pt x="2620" y="2048"/>
                  </a:lnTo>
                  <a:cubicBezTo>
                    <a:pt x="2811" y="2048"/>
                    <a:pt x="2954" y="1882"/>
                    <a:pt x="2954" y="1691"/>
                  </a:cubicBezTo>
                  <a:lnTo>
                    <a:pt x="2954" y="334"/>
                  </a:lnTo>
                  <a:cubicBezTo>
                    <a:pt x="2954" y="143"/>
                    <a:pt x="2811" y="0"/>
                    <a:pt x="26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1975312" y="2736800"/>
              <a:ext cx="277660" cy="113296"/>
            </a:xfrm>
            <a:custGeom>
              <a:avLst/>
              <a:gdLst/>
              <a:ahLst/>
              <a:cxnLst/>
              <a:rect l="l" t="t" r="r" b="b"/>
              <a:pathLst>
                <a:path w="7764" h="3168" extrusionOk="0">
                  <a:moveTo>
                    <a:pt x="3049" y="1238"/>
                  </a:moveTo>
                  <a:cubicBezTo>
                    <a:pt x="3239" y="1238"/>
                    <a:pt x="3406" y="1381"/>
                    <a:pt x="3406" y="1572"/>
                  </a:cubicBezTo>
                  <a:cubicBezTo>
                    <a:pt x="3406" y="1762"/>
                    <a:pt x="3239" y="1929"/>
                    <a:pt x="3049" y="1929"/>
                  </a:cubicBezTo>
                  <a:lnTo>
                    <a:pt x="1477" y="1929"/>
                  </a:lnTo>
                  <a:cubicBezTo>
                    <a:pt x="1286" y="1929"/>
                    <a:pt x="1144" y="1762"/>
                    <a:pt x="1144" y="1572"/>
                  </a:cubicBezTo>
                  <a:cubicBezTo>
                    <a:pt x="1144" y="1381"/>
                    <a:pt x="1286" y="1238"/>
                    <a:pt x="1477" y="1238"/>
                  </a:cubicBezTo>
                  <a:close/>
                  <a:moveTo>
                    <a:pt x="6049" y="1215"/>
                  </a:moveTo>
                  <a:cubicBezTo>
                    <a:pt x="6264" y="1215"/>
                    <a:pt x="6407" y="1381"/>
                    <a:pt x="6407" y="1572"/>
                  </a:cubicBezTo>
                  <a:cubicBezTo>
                    <a:pt x="6407" y="1786"/>
                    <a:pt x="6264" y="1929"/>
                    <a:pt x="6049" y="1929"/>
                  </a:cubicBezTo>
                  <a:cubicBezTo>
                    <a:pt x="5859" y="1929"/>
                    <a:pt x="5692" y="1786"/>
                    <a:pt x="5692" y="1572"/>
                  </a:cubicBezTo>
                  <a:cubicBezTo>
                    <a:pt x="5692" y="1381"/>
                    <a:pt x="5859" y="1215"/>
                    <a:pt x="6049" y="1215"/>
                  </a:cubicBezTo>
                  <a:close/>
                  <a:moveTo>
                    <a:pt x="810" y="0"/>
                  </a:moveTo>
                  <a:cubicBezTo>
                    <a:pt x="358" y="0"/>
                    <a:pt x="0" y="357"/>
                    <a:pt x="0" y="810"/>
                  </a:cubicBezTo>
                  <a:lnTo>
                    <a:pt x="0" y="2358"/>
                  </a:lnTo>
                  <a:cubicBezTo>
                    <a:pt x="0" y="2810"/>
                    <a:pt x="358" y="3167"/>
                    <a:pt x="810" y="3167"/>
                  </a:cubicBezTo>
                  <a:lnTo>
                    <a:pt x="6954" y="3167"/>
                  </a:lnTo>
                  <a:cubicBezTo>
                    <a:pt x="7407" y="3167"/>
                    <a:pt x="7764" y="2810"/>
                    <a:pt x="7764" y="2358"/>
                  </a:cubicBezTo>
                  <a:lnTo>
                    <a:pt x="7764" y="810"/>
                  </a:lnTo>
                  <a:cubicBezTo>
                    <a:pt x="7764" y="357"/>
                    <a:pt x="7407" y="0"/>
                    <a:pt x="69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70"/>
          <p:cNvGrpSpPr/>
          <p:nvPr/>
        </p:nvGrpSpPr>
        <p:grpSpPr>
          <a:xfrm>
            <a:off x="1181536" y="2735942"/>
            <a:ext cx="417360" cy="417360"/>
            <a:chOff x="1181536" y="2735942"/>
            <a:chExt cx="417360" cy="417360"/>
          </a:xfrm>
        </p:grpSpPr>
        <p:sp>
          <p:nvSpPr>
            <p:cNvPr id="4811" name="Google Shape;4811;p70"/>
            <p:cNvSpPr/>
            <p:nvPr/>
          </p:nvSpPr>
          <p:spPr>
            <a:xfrm>
              <a:off x="1181536" y="2735942"/>
              <a:ext cx="73277" cy="73277"/>
            </a:xfrm>
            <a:custGeom>
              <a:avLst/>
              <a:gdLst/>
              <a:ahLst/>
              <a:cxnLst/>
              <a:rect l="l" t="t" r="r" b="b"/>
              <a:pathLst>
                <a:path w="2049" h="2049" extrusionOk="0">
                  <a:moveTo>
                    <a:pt x="1024" y="0"/>
                  </a:moveTo>
                  <a:cubicBezTo>
                    <a:pt x="477" y="0"/>
                    <a:pt x="0" y="477"/>
                    <a:pt x="0" y="1024"/>
                  </a:cubicBezTo>
                  <a:cubicBezTo>
                    <a:pt x="0" y="1596"/>
                    <a:pt x="477" y="2048"/>
                    <a:pt x="1024" y="2048"/>
                  </a:cubicBezTo>
                  <a:cubicBezTo>
                    <a:pt x="1596" y="2048"/>
                    <a:pt x="2048" y="1596"/>
                    <a:pt x="2048" y="1024"/>
                  </a:cubicBezTo>
                  <a:cubicBezTo>
                    <a:pt x="2048" y="477"/>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0"/>
            <p:cNvSpPr/>
            <p:nvPr/>
          </p:nvSpPr>
          <p:spPr>
            <a:xfrm>
              <a:off x="1525619" y="2735942"/>
              <a:ext cx="73277" cy="73277"/>
            </a:xfrm>
            <a:custGeom>
              <a:avLst/>
              <a:gdLst/>
              <a:ahLst/>
              <a:cxnLst/>
              <a:rect l="l" t="t" r="r" b="b"/>
              <a:pathLst>
                <a:path w="2049" h="2049" extrusionOk="0">
                  <a:moveTo>
                    <a:pt x="1024" y="0"/>
                  </a:moveTo>
                  <a:cubicBezTo>
                    <a:pt x="453" y="0"/>
                    <a:pt x="0" y="477"/>
                    <a:pt x="0" y="1024"/>
                  </a:cubicBezTo>
                  <a:cubicBezTo>
                    <a:pt x="0" y="1596"/>
                    <a:pt x="453" y="2048"/>
                    <a:pt x="1024" y="2048"/>
                  </a:cubicBezTo>
                  <a:cubicBezTo>
                    <a:pt x="1572" y="2048"/>
                    <a:pt x="2048" y="1596"/>
                    <a:pt x="2048" y="1024"/>
                  </a:cubicBezTo>
                  <a:cubicBezTo>
                    <a:pt x="2048" y="477"/>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1181536" y="3080024"/>
              <a:ext cx="73277" cy="73277"/>
            </a:xfrm>
            <a:custGeom>
              <a:avLst/>
              <a:gdLst/>
              <a:ahLst/>
              <a:cxnLst/>
              <a:rect l="l" t="t" r="r" b="b"/>
              <a:pathLst>
                <a:path w="2049" h="2049" extrusionOk="0">
                  <a:moveTo>
                    <a:pt x="1024" y="0"/>
                  </a:moveTo>
                  <a:cubicBezTo>
                    <a:pt x="477" y="0"/>
                    <a:pt x="0" y="453"/>
                    <a:pt x="0" y="1024"/>
                  </a:cubicBezTo>
                  <a:cubicBezTo>
                    <a:pt x="0" y="1572"/>
                    <a:pt x="477" y="2048"/>
                    <a:pt x="1024" y="2048"/>
                  </a:cubicBezTo>
                  <a:cubicBezTo>
                    <a:pt x="1596" y="2048"/>
                    <a:pt x="2048" y="1572"/>
                    <a:pt x="2048" y="1024"/>
                  </a:cubicBezTo>
                  <a:cubicBezTo>
                    <a:pt x="2048" y="453"/>
                    <a:pt x="1596"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1525619" y="3080024"/>
              <a:ext cx="73277" cy="73277"/>
            </a:xfrm>
            <a:custGeom>
              <a:avLst/>
              <a:gdLst/>
              <a:ahLst/>
              <a:cxnLst/>
              <a:rect l="l" t="t" r="r" b="b"/>
              <a:pathLst>
                <a:path w="2049" h="2049" extrusionOk="0">
                  <a:moveTo>
                    <a:pt x="1024" y="0"/>
                  </a:moveTo>
                  <a:cubicBezTo>
                    <a:pt x="453" y="0"/>
                    <a:pt x="0" y="453"/>
                    <a:pt x="0" y="1024"/>
                  </a:cubicBezTo>
                  <a:cubicBezTo>
                    <a:pt x="0" y="1572"/>
                    <a:pt x="453" y="2048"/>
                    <a:pt x="1024" y="2048"/>
                  </a:cubicBezTo>
                  <a:cubicBezTo>
                    <a:pt x="1572" y="2048"/>
                    <a:pt x="2048" y="1572"/>
                    <a:pt x="2048" y="1024"/>
                  </a:cubicBezTo>
                  <a:cubicBezTo>
                    <a:pt x="2048" y="453"/>
                    <a:pt x="1572" y="0"/>
                    <a:pt x="10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1279493" y="2760619"/>
              <a:ext cx="57935" cy="24748"/>
            </a:xfrm>
            <a:custGeom>
              <a:avLst/>
              <a:gdLst/>
              <a:ahLst/>
              <a:cxnLst/>
              <a:rect l="l" t="t" r="r" b="b"/>
              <a:pathLst>
                <a:path w="1620" h="692" extrusionOk="0">
                  <a:moveTo>
                    <a:pt x="333" y="1"/>
                  </a:moveTo>
                  <a:cubicBezTo>
                    <a:pt x="167" y="1"/>
                    <a:pt x="0" y="168"/>
                    <a:pt x="0" y="334"/>
                  </a:cubicBezTo>
                  <a:cubicBezTo>
                    <a:pt x="0" y="525"/>
                    <a:pt x="167" y="692"/>
                    <a:pt x="333" y="692"/>
                  </a:cubicBezTo>
                  <a:lnTo>
                    <a:pt x="1262" y="692"/>
                  </a:lnTo>
                  <a:cubicBezTo>
                    <a:pt x="1453" y="692"/>
                    <a:pt x="1619" y="525"/>
                    <a:pt x="1619" y="334"/>
                  </a:cubicBezTo>
                  <a:cubicBezTo>
                    <a:pt x="1619"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1443005" y="2760619"/>
              <a:ext cx="57935" cy="24748"/>
            </a:xfrm>
            <a:custGeom>
              <a:avLst/>
              <a:gdLst/>
              <a:ahLst/>
              <a:cxnLst/>
              <a:rect l="l" t="t" r="r" b="b"/>
              <a:pathLst>
                <a:path w="1620" h="692" extrusionOk="0">
                  <a:moveTo>
                    <a:pt x="358" y="1"/>
                  </a:moveTo>
                  <a:cubicBezTo>
                    <a:pt x="167" y="1"/>
                    <a:pt x="0" y="168"/>
                    <a:pt x="0" y="334"/>
                  </a:cubicBezTo>
                  <a:cubicBezTo>
                    <a:pt x="0" y="525"/>
                    <a:pt x="167" y="692"/>
                    <a:pt x="358" y="692"/>
                  </a:cubicBezTo>
                  <a:lnTo>
                    <a:pt x="1286" y="692"/>
                  </a:lnTo>
                  <a:cubicBezTo>
                    <a:pt x="1453" y="692"/>
                    <a:pt x="1620" y="525"/>
                    <a:pt x="1620" y="334"/>
                  </a:cubicBezTo>
                  <a:cubicBezTo>
                    <a:pt x="1620" y="168"/>
                    <a:pt x="1453" y="1"/>
                    <a:pt x="1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1361249" y="2760619"/>
              <a:ext cx="57935" cy="24748"/>
            </a:xfrm>
            <a:custGeom>
              <a:avLst/>
              <a:gdLst/>
              <a:ahLst/>
              <a:cxnLst/>
              <a:rect l="l" t="t" r="r" b="b"/>
              <a:pathLst>
                <a:path w="1620" h="692" extrusionOk="0">
                  <a:moveTo>
                    <a:pt x="357" y="1"/>
                  </a:moveTo>
                  <a:cubicBezTo>
                    <a:pt x="167" y="1"/>
                    <a:pt x="0" y="168"/>
                    <a:pt x="0" y="334"/>
                  </a:cubicBezTo>
                  <a:cubicBezTo>
                    <a:pt x="0" y="525"/>
                    <a:pt x="167" y="692"/>
                    <a:pt x="357" y="692"/>
                  </a:cubicBezTo>
                  <a:lnTo>
                    <a:pt x="1262" y="692"/>
                  </a:lnTo>
                  <a:cubicBezTo>
                    <a:pt x="1453" y="692"/>
                    <a:pt x="1620" y="525"/>
                    <a:pt x="1620" y="334"/>
                  </a:cubicBezTo>
                  <a:cubicBezTo>
                    <a:pt x="1620" y="168"/>
                    <a:pt x="1453" y="1"/>
                    <a:pt x="1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1206213" y="2833863"/>
              <a:ext cx="24748" cy="57971"/>
            </a:xfrm>
            <a:custGeom>
              <a:avLst/>
              <a:gdLst/>
              <a:ahLst/>
              <a:cxnLst/>
              <a:rect l="l" t="t" r="r" b="b"/>
              <a:pathLst>
                <a:path w="692" h="1621" extrusionOk="0">
                  <a:moveTo>
                    <a:pt x="334" y="1"/>
                  </a:moveTo>
                  <a:cubicBezTo>
                    <a:pt x="168" y="1"/>
                    <a:pt x="1" y="168"/>
                    <a:pt x="1" y="334"/>
                  </a:cubicBezTo>
                  <a:lnTo>
                    <a:pt x="1" y="1263"/>
                  </a:lnTo>
                  <a:cubicBezTo>
                    <a:pt x="1" y="1454"/>
                    <a:pt x="168" y="1620"/>
                    <a:pt x="334" y="1620"/>
                  </a:cubicBezTo>
                  <a:cubicBezTo>
                    <a:pt x="525" y="1620"/>
                    <a:pt x="692" y="1454"/>
                    <a:pt x="692" y="1263"/>
                  </a:cubicBezTo>
                  <a:lnTo>
                    <a:pt x="692" y="334"/>
                  </a:lnTo>
                  <a:cubicBezTo>
                    <a:pt x="692" y="168"/>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1206213" y="2997410"/>
              <a:ext cx="24748" cy="57935"/>
            </a:xfrm>
            <a:custGeom>
              <a:avLst/>
              <a:gdLst/>
              <a:ahLst/>
              <a:cxnLst/>
              <a:rect l="l" t="t" r="r" b="b"/>
              <a:pathLst>
                <a:path w="692" h="1620" extrusionOk="0">
                  <a:moveTo>
                    <a:pt x="334" y="0"/>
                  </a:moveTo>
                  <a:cubicBezTo>
                    <a:pt x="168" y="0"/>
                    <a:pt x="1" y="167"/>
                    <a:pt x="1" y="358"/>
                  </a:cubicBezTo>
                  <a:lnTo>
                    <a:pt x="1" y="1286"/>
                  </a:lnTo>
                  <a:cubicBezTo>
                    <a:pt x="1" y="1453"/>
                    <a:pt x="168" y="1620"/>
                    <a:pt x="334" y="1620"/>
                  </a:cubicBezTo>
                  <a:cubicBezTo>
                    <a:pt x="525" y="1620"/>
                    <a:pt x="692" y="1453"/>
                    <a:pt x="692" y="1286"/>
                  </a:cubicBezTo>
                  <a:lnTo>
                    <a:pt x="692" y="358"/>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1206213" y="2915654"/>
              <a:ext cx="24748" cy="57935"/>
            </a:xfrm>
            <a:custGeom>
              <a:avLst/>
              <a:gdLst/>
              <a:ahLst/>
              <a:cxnLst/>
              <a:rect l="l" t="t" r="r" b="b"/>
              <a:pathLst>
                <a:path w="692" h="1620" extrusionOk="0">
                  <a:moveTo>
                    <a:pt x="334" y="0"/>
                  </a:moveTo>
                  <a:cubicBezTo>
                    <a:pt x="168" y="0"/>
                    <a:pt x="1" y="167"/>
                    <a:pt x="1" y="357"/>
                  </a:cubicBezTo>
                  <a:lnTo>
                    <a:pt x="1" y="1262"/>
                  </a:lnTo>
                  <a:cubicBezTo>
                    <a:pt x="1" y="1453"/>
                    <a:pt x="168" y="1619"/>
                    <a:pt x="334" y="1619"/>
                  </a:cubicBezTo>
                  <a:cubicBezTo>
                    <a:pt x="525" y="1619"/>
                    <a:pt x="692" y="1453"/>
                    <a:pt x="692" y="1262"/>
                  </a:cubicBezTo>
                  <a:lnTo>
                    <a:pt x="692" y="357"/>
                  </a:lnTo>
                  <a:cubicBezTo>
                    <a:pt x="692"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549473" y="2833863"/>
              <a:ext cx="24712" cy="57971"/>
            </a:xfrm>
            <a:custGeom>
              <a:avLst/>
              <a:gdLst/>
              <a:ahLst/>
              <a:cxnLst/>
              <a:rect l="l" t="t" r="r" b="b"/>
              <a:pathLst>
                <a:path w="691" h="1621" extrusionOk="0">
                  <a:moveTo>
                    <a:pt x="357" y="1"/>
                  </a:moveTo>
                  <a:cubicBezTo>
                    <a:pt x="167" y="1"/>
                    <a:pt x="0" y="168"/>
                    <a:pt x="0" y="334"/>
                  </a:cubicBezTo>
                  <a:lnTo>
                    <a:pt x="0" y="1263"/>
                  </a:lnTo>
                  <a:cubicBezTo>
                    <a:pt x="0" y="1454"/>
                    <a:pt x="167" y="1620"/>
                    <a:pt x="357" y="1620"/>
                  </a:cubicBezTo>
                  <a:cubicBezTo>
                    <a:pt x="524" y="1620"/>
                    <a:pt x="691" y="1454"/>
                    <a:pt x="691" y="1263"/>
                  </a:cubicBezTo>
                  <a:lnTo>
                    <a:pt x="691" y="334"/>
                  </a:lnTo>
                  <a:cubicBezTo>
                    <a:pt x="691" y="168"/>
                    <a:pt x="524" y="1"/>
                    <a:pt x="3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0"/>
            <p:cNvSpPr/>
            <p:nvPr/>
          </p:nvSpPr>
          <p:spPr>
            <a:xfrm>
              <a:off x="1549473" y="2997410"/>
              <a:ext cx="24712" cy="57935"/>
            </a:xfrm>
            <a:custGeom>
              <a:avLst/>
              <a:gdLst/>
              <a:ahLst/>
              <a:cxnLst/>
              <a:rect l="l" t="t" r="r" b="b"/>
              <a:pathLst>
                <a:path w="691" h="1620" extrusionOk="0">
                  <a:moveTo>
                    <a:pt x="357" y="0"/>
                  </a:moveTo>
                  <a:cubicBezTo>
                    <a:pt x="167" y="0"/>
                    <a:pt x="0" y="167"/>
                    <a:pt x="0" y="358"/>
                  </a:cubicBezTo>
                  <a:lnTo>
                    <a:pt x="0" y="1286"/>
                  </a:lnTo>
                  <a:cubicBezTo>
                    <a:pt x="0" y="1453"/>
                    <a:pt x="167" y="1620"/>
                    <a:pt x="357" y="1620"/>
                  </a:cubicBezTo>
                  <a:cubicBezTo>
                    <a:pt x="524" y="1620"/>
                    <a:pt x="691" y="1453"/>
                    <a:pt x="691" y="1286"/>
                  </a:cubicBezTo>
                  <a:lnTo>
                    <a:pt x="691" y="358"/>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0"/>
            <p:cNvSpPr/>
            <p:nvPr/>
          </p:nvSpPr>
          <p:spPr>
            <a:xfrm>
              <a:off x="1549473" y="2915654"/>
              <a:ext cx="24712" cy="57935"/>
            </a:xfrm>
            <a:custGeom>
              <a:avLst/>
              <a:gdLst/>
              <a:ahLst/>
              <a:cxnLst/>
              <a:rect l="l" t="t" r="r" b="b"/>
              <a:pathLst>
                <a:path w="691" h="1620" extrusionOk="0">
                  <a:moveTo>
                    <a:pt x="357" y="0"/>
                  </a:moveTo>
                  <a:cubicBezTo>
                    <a:pt x="167" y="0"/>
                    <a:pt x="0" y="167"/>
                    <a:pt x="0" y="357"/>
                  </a:cubicBezTo>
                  <a:lnTo>
                    <a:pt x="0" y="1262"/>
                  </a:lnTo>
                  <a:cubicBezTo>
                    <a:pt x="0" y="1453"/>
                    <a:pt x="167" y="1619"/>
                    <a:pt x="357" y="1619"/>
                  </a:cubicBezTo>
                  <a:cubicBezTo>
                    <a:pt x="524" y="1619"/>
                    <a:pt x="691" y="1453"/>
                    <a:pt x="691" y="1262"/>
                  </a:cubicBezTo>
                  <a:lnTo>
                    <a:pt x="691" y="357"/>
                  </a:lnTo>
                  <a:cubicBezTo>
                    <a:pt x="691" y="167"/>
                    <a:pt x="524"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1279493" y="3103879"/>
              <a:ext cx="57935" cy="24712"/>
            </a:xfrm>
            <a:custGeom>
              <a:avLst/>
              <a:gdLst/>
              <a:ahLst/>
              <a:cxnLst/>
              <a:rect l="l" t="t" r="r" b="b"/>
              <a:pathLst>
                <a:path w="1620" h="691" extrusionOk="0">
                  <a:moveTo>
                    <a:pt x="333" y="0"/>
                  </a:moveTo>
                  <a:cubicBezTo>
                    <a:pt x="167" y="0"/>
                    <a:pt x="0" y="167"/>
                    <a:pt x="0" y="357"/>
                  </a:cubicBezTo>
                  <a:cubicBezTo>
                    <a:pt x="0" y="524"/>
                    <a:pt x="167" y="691"/>
                    <a:pt x="333" y="691"/>
                  </a:cubicBezTo>
                  <a:lnTo>
                    <a:pt x="1262" y="691"/>
                  </a:lnTo>
                  <a:cubicBezTo>
                    <a:pt x="1453" y="691"/>
                    <a:pt x="1619" y="524"/>
                    <a:pt x="1619" y="357"/>
                  </a:cubicBezTo>
                  <a:cubicBezTo>
                    <a:pt x="1619"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1443005" y="3103879"/>
              <a:ext cx="57935" cy="24712"/>
            </a:xfrm>
            <a:custGeom>
              <a:avLst/>
              <a:gdLst/>
              <a:ahLst/>
              <a:cxnLst/>
              <a:rect l="l" t="t" r="r" b="b"/>
              <a:pathLst>
                <a:path w="1620" h="691" extrusionOk="0">
                  <a:moveTo>
                    <a:pt x="358" y="0"/>
                  </a:moveTo>
                  <a:cubicBezTo>
                    <a:pt x="167" y="0"/>
                    <a:pt x="0" y="167"/>
                    <a:pt x="0" y="357"/>
                  </a:cubicBezTo>
                  <a:cubicBezTo>
                    <a:pt x="0" y="524"/>
                    <a:pt x="167" y="691"/>
                    <a:pt x="358" y="691"/>
                  </a:cubicBezTo>
                  <a:lnTo>
                    <a:pt x="1286" y="691"/>
                  </a:lnTo>
                  <a:cubicBezTo>
                    <a:pt x="1453" y="691"/>
                    <a:pt x="1620" y="524"/>
                    <a:pt x="1620" y="357"/>
                  </a:cubicBezTo>
                  <a:cubicBezTo>
                    <a:pt x="1620" y="167"/>
                    <a:pt x="1453" y="0"/>
                    <a:pt x="1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1361249" y="3103879"/>
              <a:ext cx="57935" cy="24712"/>
            </a:xfrm>
            <a:custGeom>
              <a:avLst/>
              <a:gdLst/>
              <a:ahLst/>
              <a:cxnLst/>
              <a:rect l="l" t="t" r="r" b="b"/>
              <a:pathLst>
                <a:path w="1620" h="691" extrusionOk="0">
                  <a:moveTo>
                    <a:pt x="357" y="0"/>
                  </a:moveTo>
                  <a:cubicBezTo>
                    <a:pt x="167" y="0"/>
                    <a:pt x="0" y="167"/>
                    <a:pt x="0" y="357"/>
                  </a:cubicBezTo>
                  <a:cubicBezTo>
                    <a:pt x="0" y="524"/>
                    <a:pt x="167" y="691"/>
                    <a:pt x="357" y="691"/>
                  </a:cubicBezTo>
                  <a:lnTo>
                    <a:pt x="1262" y="691"/>
                  </a:lnTo>
                  <a:cubicBezTo>
                    <a:pt x="1453" y="691"/>
                    <a:pt x="1620" y="524"/>
                    <a:pt x="1620" y="357"/>
                  </a:cubicBezTo>
                  <a:cubicBezTo>
                    <a:pt x="1620" y="167"/>
                    <a:pt x="1453" y="0"/>
                    <a:pt x="1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1360390" y="2996552"/>
              <a:ext cx="59652" cy="80287"/>
            </a:xfrm>
            <a:custGeom>
              <a:avLst/>
              <a:gdLst/>
              <a:ahLst/>
              <a:cxnLst/>
              <a:rect l="l" t="t" r="r" b="b"/>
              <a:pathLst>
                <a:path w="1668" h="2245" extrusionOk="0">
                  <a:moveTo>
                    <a:pt x="0" y="0"/>
                  </a:moveTo>
                  <a:cubicBezTo>
                    <a:pt x="72" y="596"/>
                    <a:pt x="286" y="1787"/>
                    <a:pt x="691" y="2191"/>
                  </a:cubicBezTo>
                  <a:cubicBezTo>
                    <a:pt x="727" y="2227"/>
                    <a:pt x="780" y="2245"/>
                    <a:pt x="834" y="2245"/>
                  </a:cubicBezTo>
                  <a:cubicBezTo>
                    <a:pt x="888" y="2245"/>
                    <a:pt x="941" y="2227"/>
                    <a:pt x="977" y="2191"/>
                  </a:cubicBezTo>
                  <a:cubicBezTo>
                    <a:pt x="1382" y="1787"/>
                    <a:pt x="1596" y="596"/>
                    <a:pt x="1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1425981" y="2996552"/>
              <a:ext cx="86045" cy="75817"/>
            </a:xfrm>
            <a:custGeom>
              <a:avLst/>
              <a:gdLst/>
              <a:ahLst/>
              <a:cxnLst/>
              <a:rect l="l" t="t" r="r" b="b"/>
              <a:pathLst>
                <a:path w="2406" h="2120" extrusionOk="0">
                  <a:moveTo>
                    <a:pt x="524" y="0"/>
                  </a:moveTo>
                  <a:cubicBezTo>
                    <a:pt x="476" y="572"/>
                    <a:pt x="357" y="1096"/>
                    <a:pt x="214" y="1525"/>
                  </a:cubicBezTo>
                  <a:cubicBezTo>
                    <a:pt x="143" y="1763"/>
                    <a:pt x="72" y="1953"/>
                    <a:pt x="0" y="2120"/>
                  </a:cubicBezTo>
                  <a:cubicBezTo>
                    <a:pt x="1072" y="1810"/>
                    <a:pt x="1977" y="1024"/>
                    <a:pt x="2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0"/>
            <p:cNvSpPr/>
            <p:nvPr/>
          </p:nvSpPr>
          <p:spPr>
            <a:xfrm>
              <a:off x="1268406" y="2996552"/>
              <a:ext cx="86045" cy="75817"/>
            </a:xfrm>
            <a:custGeom>
              <a:avLst/>
              <a:gdLst/>
              <a:ahLst/>
              <a:cxnLst/>
              <a:rect l="l" t="t" r="r" b="b"/>
              <a:pathLst>
                <a:path w="2406" h="2120" extrusionOk="0">
                  <a:moveTo>
                    <a:pt x="0" y="0"/>
                  </a:moveTo>
                  <a:cubicBezTo>
                    <a:pt x="429" y="1024"/>
                    <a:pt x="1334" y="1810"/>
                    <a:pt x="2406" y="2120"/>
                  </a:cubicBezTo>
                  <a:cubicBezTo>
                    <a:pt x="2334" y="1953"/>
                    <a:pt x="2263" y="1763"/>
                    <a:pt x="2191" y="1525"/>
                  </a:cubicBezTo>
                  <a:cubicBezTo>
                    <a:pt x="2048" y="1096"/>
                    <a:pt x="1929" y="572"/>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0"/>
            <p:cNvSpPr/>
            <p:nvPr/>
          </p:nvSpPr>
          <p:spPr>
            <a:xfrm>
              <a:off x="1268406" y="2816839"/>
              <a:ext cx="86045" cy="75852"/>
            </a:xfrm>
            <a:custGeom>
              <a:avLst/>
              <a:gdLst/>
              <a:ahLst/>
              <a:cxnLst/>
              <a:rect l="l" t="t" r="r" b="b"/>
              <a:pathLst>
                <a:path w="2406" h="2121" extrusionOk="0">
                  <a:moveTo>
                    <a:pt x="2406" y="1"/>
                  </a:moveTo>
                  <a:cubicBezTo>
                    <a:pt x="1310" y="310"/>
                    <a:pt x="429" y="1096"/>
                    <a:pt x="0" y="2120"/>
                  </a:cubicBezTo>
                  <a:lnTo>
                    <a:pt x="1882" y="2120"/>
                  </a:lnTo>
                  <a:cubicBezTo>
                    <a:pt x="1953" y="1453"/>
                    <a:pt x="2120" y="620"/>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0"/>
            <p:cNvSpPr/>
            <p:nvPr/>
          </p:nvSpPr>
          <p:spPr>
            <a:xfrm>
              <a:off x="1360390" y="2812369"/>
              <a:ext cx="59652" cy="80323"/>
            </a:xfrm>
            <a:custGeom>
              <a:avLst/>
              <a:gdLst/>
              <a:ahLst/>
              <a:cxnLst/>
              <a:rect l="l" t="t" r="r" b="b"/>
              <a:pathLst>
                <a:path w="1668" h="2246" extrusionOk="0">
                  <a:moveTo>
                    <a:pt x="834" y="1"/>
                  </a:moveTo>
                  <a:cubicBezTo>
                    <a:pt x="780" y="1"/>
                    <a:pt x="727" y="18"/>
                    <a:pt x="691" y="54"/>
                  </a:cubicBezTo>
                  <a:cubicBezTo>
                    <a:pt x="286" y="459"/>
                    <a:pt x="72" y="1650"/>
                    <a:pt x="0" y="2245"/>
                  </a:cubicBezTo>
                  <a:lnTo>
                    <a:pt x="1667" y="2245"/>
                  </a:lnTo>
                  <a:cubicBezTo>
                    <a:pt x="1596" y="1650"/>
                    <a:pt x="1382" y="459"/>
                    <a:pt x="977" y="54"/>
                  </a:cubicBezTo>
                  <a:cubicBezTo>
                    <a:pt x="941" y="18"/>
                    <a:pt x="888" y="1"/>
                    <a:pt x="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1425981" y="2816839"/>
              <a:ext cx="86045" cy="75852"/>
            </a:xfrm>
            <a:custGeom>
              <a:avLst/>
              <a:gdLst/>
              <a:ahLst/>
              <a:cxnLst/>
              <a:rect l="l" t="t" r="r" b="b"/>
              <a:pathLst>
                <a:path w="2406" h="2121" extrusionOk="0">
                  <a:moveTo>
                    <a:pt x="0" y="1"/>
                  </a:moveTo>
                  <a:cubicBezTo>
                    <a:pt x="286" y="620"/>
                    <a:pt x="453" y="1430"/>
                    <a:pt x="524" y="2120"/>
                  </a:cubicBezTo>
                  <a:lnTo>
                    <a:pt x="2405" y="2120"/>
                  </a:lnTo>
                  <a:cubicBezTo>
                    <a:pt x="1977" y="1096"/>
                    <a:pt x="1096" y="31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1256497" y="2916477"/>
              <a:ext cx="76675" cy="56254"/>
            </a:xfrm>
            <a:custGeom>
              <a:avLst/>
              <a:gdLst/>
              <a:ahLst/>
              <a:cxnLst/>
              <a:rect l="l" t="t" r="r" b="b"/>
              <a:pathLst>
                <a:path w="2144" h="1573" extrusionOk="0">
                  <a:moveTo>
                    <a:pt x="119" y="1"/>
                  </a:moveTo>
                  <a:cubicBezTo>
                    <a:pt x="0" y="501"/>
                    <a:pt x="0" y="1049"/>
                    <a:pt x="119" y="1573"/>
                  </a:cubicBezTo>
                  <a:lnTo>
                    <a:pt x="2143" y="1573"/>
                  </a:lnTo>
                  <a:cubicBezTo>
                    <a:pt x="2120" y="1049"/>
                    <a:pt x="2120" y="501"/>
                    <a:pt x="2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1447260" y="2916477"/>
              <a:ext cx="76675" cy="56254"/>
            </a:xfrm>
            <a:custGeom>
              <a:avLst/>
              <a:gdLst/>
              <a:ahLst/>
              <a:cxnLst/>
              <a:rect l="l" t="t" r="r" b="b"/>
              <a:pathLst>
                <a:path w="2144" h="1573" extrusionOk="0">
                  <a:moveTo>
                    <a:pt x="0" y="1"/>
                  </a:moveTo>
                  <a:cubicBezTo>
                    <a:pt x="24" y="501"/>
                    <a:pt x="24" y="1049"/>
                    <a:pt x="0" y="1573"/>
                  </a:cubicBezTo>
                  <a:lnTo>
                    <a:pt x="2025" y="1573"/>
                  </a:lnTo>
                  <a:cubicBezTo>
                    <a:pt x="2144" y="1049"/>
                    <a:pt x="2144" y="50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1356993" y="2916477"/>
              <a:ext cx="66447" cy="56254"/>
            </a:xfrm>
            <a:custGeom>
              <a:avLst/>
              <a:gdLst/>
              <a:ahLst/>
              <a:cxnLst/>
              <a:rect l="l" t="t" r="r" b="b"/>
              <a:pathLst>
                <a:path w="1858" h="1573" extrusionOk="0">
                  <a:moveTo>
                    <a:pt x="24" y="1"/>
                  </a:moveTo>
                  <a:cubicBezTo>
                    <a:pt x="0" y="525"/>
                    <a:pt x="0" y="1073"/>
                    <a:pt x="24" y="1573"/>
                  </a:cubicBezTo>
                  <a:lnTo>
                    <a:pt x="1834" y="1573"/>
                  </a:lnTo>
                  <a:cubicBezTo>
                    <a:pt x="1858" y="1073"/>
                    <a:pt x="1858" y="525"/>
                    <a:pt x="18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0"/>
          <p:cNvGrpSpPr/>
          <p:nvPr/>
        </p:nvGrpSpPr>
        <p:grpSpPr>
          <a:xfrm>
            <a:off x="4003189" y="2094627"/>
            <a:ext cx="416526" cy="380523"/>
            <a:chOff x="4003189" y="2094627"/>
            <a:chExt cx="416526" cy="380523"/>
          </a:xfrm>
        </p:grpSpPr>
        <p:sp>
          <p:nvSpPr>
            <p:cNvPr id="4837" name="Google Shape;4837;p70"/>
            <p:cNvSpPr/>
            <p:nvPr/>
          </p:nvSpPr>
          <p:spPr>
            <a:xfrm>
              <a:off x="4061126" y="2382489"/>
              <a:ext cx="96273" cy="92661"/>
            </a:xfrm>
            <a:custGeom>
              <a:avLst/>
              <a:gdLst/>
              <a:ahLst/>
              <a:cxnLst/>
              <a:rect l="l" t="t" r="r" b="b"/>
              <a:pathLst>
                <a:path w="2692" h="2591" extrusionOk="0">
                  <a:moveTo>
                    <a:pt x="1238" y="0"/>
                  </a:moveTo>
                  <a:lnTo>
                    <a:pt x="405" y="834"/>
                  </a:lnTo>
                  <a:cubicBezTo>
                    <a:pt x="0" y="1239"/>
                    <a:pt x="0" y="1882"/>
                    <a:pt x="405" y="2287"/>
                  </a:cubicBezTo>
                  <a:cubicBezTo>
                    <a:pt x="607" y="2489"/>
                    <a:pt x="869" y="2590"/>
                    <a:pt x="1131" y="2590"/>
                  </a:cubicBezTo>
                  <a:cubicBezTo>
                    <a:pt x="1393" y="2590"/>
                    <a:pt x="1655" y="2489"/>
                    <a:pt x="1858" y="2287"/>
                  </a:cubicBezTo>
                  <a:lnTo>
                    <a:pt x="2691" y="1453"/>
                  </a:lnTo>
                  <a:cubicBezTo>
                    <a:pt x="2072" y="1120"/>
                    <a:pt x="1572" y="619"/>
                    <a:pt x="12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4115630" y="2224914"/>
              <a:ext cx="200163" cy="199340"/>
            </a:xfrm>
            <a:custGeom>
              <a:avLst/>
              <a:gdLst/>
              <a:ahLst/>
              <a:cxnLst/>
              <a:rect l="l" t="t" r="r" b="b"/>
              <a:pathLst>
                <a:path w="5597" h="5574" extrusionOk="0">
                  <a:moveTo>
                    <a:pt x="2787" y="1"/>
                  </a:moveTo>
                  <a:cubicBezTo>
                    <a:pt x="1262" y="1"/>
                    <a:pt x="0" y="1239"/>
                    <a:pt x="0" y="2787"/>
                  </a:cubicBezTo>
                  <a:cubicBezTo>
                    <a:pt x="0" y="4335"/>
                    <a:pt x="1262" y="5573"/>
                    <a:pt x="2787" y="5573"/>
                  </a:cubicBezTo>
                  <a:cubicBezTo>
                    <a:pt x="4335" y="5573"/>
                    <a:pt x="5597" y="4335"/>
                    <a:pt x="5597" y="2787"/>
                  </a:cubicBezTo>
                  <a:cubicBezTo>
                    <a:pt x="5597" y="1239"/>
                    <a:pt x="4335" y="1"/>
                    <a:pt x="27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4003189" y="2094627"/>
              <a:ext cx="416526" cy="241039"/>
            </a:xfrm>
            <a:custGeom>
              <a:avLst/>
              <a:gdLst/>
              <a:ahLst/>
              <a:cxnLst/>
              <a:rect l="l" t="t" r="r" b="b"/>
              <a:pathLst>
                <a:path w="11647" h="6740" extrusionOk="0">
                  <a:moveTo>
                    <a:pt x="5811" y="0"/>
                  </a:moveTo>
                  <a:cubicBezTo>
                    <a:pt x="5502" y="0"/>
                    <a:pt x="5216" y="48"/>
                    <a:pt x="4954" y="143"/>
                  </a:cubicBezTo>
                  <a:cubicBezTo>
                    <a:pt x="4335" y="381"/>
                    <a:pt x="3859" y="857"/>
                    <a:pt x="3597" y="1453"/>
                  </a:cubicBezTo>
                  <a:cubicBezTo>
                    <a:pt x="3406" y="1334"/>
                    <a:pt x="3168" y="1286"/>
                    <a:pt x="2906" y="1286"/>
                  </a:cubicBezTo>
                  <a:cubicBezTo>
                    <a:pt x="2501" y="1286"/>
                    <a:pt x="2144" y="1429"/>
                    <a:pt x="1858" y="1667"/>
                  </a:cubicBezTo>
                  <a:cubicBezTo>
                    <a:pt x="1692" y="1810"/>
                    <a:pt x="1573" y="1977"/>
                    <a:pt x="1453" y="2167"/>
                  </a:cubicBezTo>
                  <a:cubicBezTo>
                    <a:pt x="1334" y="2405"/>
                    <a:pt x="1263" y="2715"/>
                    <a:pt x="1287" y="3001"/>
                  </a:cubicBezTo>
                  <a:cubicBezTo>
                    <a:pt x="596" y="3263"/>
                    <a:pt x="96" y="3858"/>
                    <a:pt x="1" y="4620"/>
                  </a:cubicBezTo>
                  <a:cubicBezTo>
                    <a:pt x="1" y="4691"/>
                    <a:pt x="1" y="4763"/>
                    <a:pt x="1" y="4834"/>
                  </a:cubicBezTo>
                  <a:cubicBezTo>
                    <a:pt x="1" y="5882"/>
                    <a:pt x="858" y="6740"/>
                    <a:pt x="1930" y="6740"/>
                  </a:cubicBezTo>
                  <a:lnTo>
                    <a:pt x="2477" y="6740"/>
                  </a:lnTo>
                  <a:cubicBezTo>
                    <a:pt x="2477" y="6644"/>
                    <a:pt x="2454" y="6525"/>
                    <a:pt x="2454" y="6430"/>
                  </a:cubicBezTo>
                  <a:cubicBezTo>
                    <a:pt x="2454" y="4501"/>
                    <a:pt x="4025" y="2953"/>
                    <a:pt x="5931" y="2953"/>
                  </a:cubicBezTo>
                  <a:cubicBezTo>
                    <a:pt x="7860" y="2953"/>
                    <a:pt x="9407" y="4501"/>
                    <a:pt x="9407" y="6430"/>
                  </a:cubicBezTo>
                  <a:cubicBezTo>
                    <a:pt x="9407" y="6525"/>
                    <a:pt x="9407" y="6644"/>
                    <a:pt x="9407" y="6740"/>
                  </a:cubicBezTo>
                  <a:lnTo>
                    <a:pt x="9717" y="6740"/>
                  </a:lnTo>
                  <a:cubicBezTo>
                    <a:pt x="10789" y="6740"/>
                    <a:pt x="11646" y="5882"/>
                    <a:pt x="11646" y="4834"/>
                  </a:cubicBezTo>
                  <a:cubicBezTo>
                    <a:pt x="11646" y="4763"/>
                    <a:pt x="11646" y="4691"/>
                    <a:pt x="11622" y="4620"/>
                  </a:cubicBezTo>
                  <a:cubicBezTo>
                    <a:pt x="11551" y="3858"/>
                    <a:pt x="11051" y="3263"/>
                    <a:pt x="10360" y="3001"/>
                  </a:cubicBezTo>
                  <a:cubicBezTo>
                    <a:pt x="10384" y="2715"/>
                    <a:pt x="10312" y="2405"/>
                    <a:pt x="10193" y="2167"/>
                  </a:cubicBezTo>
                  <a:cubicBezTo>
                    <a:pt x="9908" y="1643"/>
                    <a:pt x="9360" y="1286"/>
                    <a:pt x="8741" y="1286"/>
                  </a:cubicBezTo>
                  <a:cubicBezTo>
                    <a:pt x="8598" y="1286"/>
                    <a:pt x="8479" y="1310"/>
                    <a:pt x="8360" y="1334"/>
                  </a:cubicBezTo>
                  <a:cubicBezTo>
                    <a:pt x="8241" y="1357"/>
                    <a:pt x="8145" y="1405"/>
                    <a:pt x="8050" y="1453"/>
                  </a:cubicBezTo>
                  <a:cubicBezTo>
                    <a:pt x="7955" y="1262"/>
                    <a:pt x="7860" y="1096"/>
                    <a:pt x="7740" y="929"/>
                  </a:cubicBezTo>
                  <a:cubicBezTo>
                    <a:pt x="7288" y="357"/>
                    <a:pt x="6597" y="0"/>
                    <a:pt x="58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70"/>
          <p:cNvGrpSpPr/>
          <p:nvPr/>
        </p:nvGrpSpPr>
        <p:grpSpPr>
          <a:xfrm>
            <a:off x="3338019" y="2075887"/>
            <a:ext cx="416496" cy="417348"/>
            <a:chOff x="3338019" y="2075887"/>
            <a:chExt cx="416496" cy="417348"/>
          </a:xfrm>
        </p:grpSpPr>
        <p:sp>
          <p:nvSpPr>
            <p:cNvPr id="4841" name="Google Shape;4841;p70"/>
            <p:cNvSpPr/>
            <p:nvPr/>
          </p:nvSpPr>
          <p:spPr>
            <a:xfrm>
              <a:off x="3338019" y="2075887"/>
              <a:ext cx="90300" cy="90300"/>
            </a:xfrm>
            <a:custGeom>
              <a:avLst/>
              <a:gdLst/>
              <a:ahLst/>
              <a:cxnLst/>
              <a:rect l="l" t="t" r="r" b="b"/>
              <a:pathLst>
                <a:path w="2525" h="2525" extrusionOk="0">
                  <a:moveTo>
                    <a:pt x="2525" y="0"/>
                  </a:moveTo>
                  <a:cubicBezTo>
                    <a:pt x="2430" y="0"/>
                    <a:pt x="2334" y="48"/>
                    <a:pt x="2287" y="119"/>
                  </a:cubicBezTo>
                  <a:lnTo>
                    <a:pt x="96" y="2286"/>
                  </a:lnTo>
                  <a:cubicBezTo>
                    <a:pt x="24" y="2358"/>
                    <a:pt x="1" y="2453"/>
                    <a:pt x="1" y="2524"/>
                  </a:cubicBezTo>
                  <a:lnTo>
                    <a:pt x="2525" y="2524"/>
                  </a:lnTo>
                  <a:lnTo>
                    <a:pt x="25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a:off x="3338019" y="2076709"/>
              <a:ext cx="305805" cy="416526"/>
            </a:xfrm>
            <a:custGeom>
              <a:avLst/>
              <a:gdLst/>
              <a:ahLst/>
              <a:cxnLst/>
              <a:rect l="l" t="t" r="r" b="b"/>
              <a:pathLst>
                <a:path w="8551" h="11647" extrusionOk="0">
                  <a:moveTo>
                    <a:pt x="3097" y="3883"/>
                  </a:moveTo>
                  <a:cubicBezTo>
                    <a:pt x="3287" y="3883"/>
                    <a:pt x="3454" y="4026"/>
                    <a:pt x="3454" y="4216"/>
                  </a:cubicBezTo>
                  <a:cubicBezTo>
                    <a:pt x="3454" y="4407"/>
                    <a:pt x="3287" y="4550"/>
                    <a:pt x="3097" y="4550"/>
                  </a:cubicBezTo>
                  <a:lnTo>
                    <a:pt x="1025" y="4550"/>
                  </a:lnTo>
                  <a:cubicBezTo>
                    <a:pt x="834" y="4550"/>
                    <a:pt x="691" y="4407"/>
                    <a:pt x="691" y="4216"/>
                  </a:cubicBezTo>
                  <a:cubicBezTo>
                    <a:pt x="691" y="4026"/>
                    <a:pt x="834" y="3883"/>
                    <a:pt x="1025" y="3883"/>
                  </a:cubicBezTo>
                  <a:close/>
                  <a:moveTo>
                    <a:pt x="3097" y="5240"/>
                  </a:moveTo>
                  <a:cubicBezTo>
                    <a:pt x="3287" y="5240"/>
                    <a:pt x="3454" y="5383"/>
                    <a:pt x="3454" y="5574"/>
                  </a:cubicBezTo>
                  <a:cubicBezTo>
                    <a:pt x="3454" y="5764"/>
                    <a:pt x="3287" y="5931"/>
                    <a:pt x="3097" y="5931"/>
                  </a:cubicBezTo>
                  <a:lnTo>
                    <a:pt x="1025" y="5931"/>
                  </a:lnTo>
                  <a:cubicBezTo>
                    <a:pt x="834" y="5931"/>
                    <a:pt x="691" y="5764"/>
                    <a:pt x="691" y="5574"/>
                  </a:cubicBezTo>
                  <a:cubicBezTo>
                    <a:pt x="691" y="5383"/>
                    <a:pt x="834" y="5240"/>
                    <a:pt x="1025" y="5240"/>
                  </a:cubicBezTo>
                  <a:close/>
                  <a:moveTo>
                    <a:pt x="3097" y="6598"/>
                  </a:moveTo>
                  <a:cubicBezTo>
                    <a:pt x="3287" y="6598"/>
                    <a:pt x="3454" y="6764"/>
                    <a:pt x="3454" y="6955"/>
                  </a:cubicBezTo>
                  <a:cubicBezTo>
                    <a:pt x="3454" y="7145"/>
                    <a:pt x="3287" y="7288"/>
                    <a:pt x="3097" y="7288"/>
                  </a:cubicBezTo>
                  <a:lnTo>
                    <a:pt x="1025" y="7288"/>
                  </a:lnTo>
                  <a:cubicBezTo>
                    <a:pt x="834" y="7288"/>
                    <a:pt x="691" y="7145"/>
                    <a:pt x="691" y="6955"/>
                  </a:cubicBezTo>
                  <a:cubicBezTo>
                    <a:pt x="691" y="6764"/>
                    <a:pt x="834" y="6598"/>
                    <a:pt x="1025" y="6598"/>
                  </a:cubicBezTo>
                  <a:close/>
                  <a:moveTo>
                    <a:pt x="3097" y="7979"/>
                  </a:moveTo>
                  <a:cubicBezTo>
                    <a:pt x="3287" y="7979"/>
                    <a:pt x="3454" y="8122"/>
                    <a:pt x="3454" y="8312"/>
                  </a:cubicBezTo>
                  <a:cubicBezTo>
                    <a:pt x="3454" y="8503"/>
                    <a:pt x="3287" y="8646"/>
                    <a:pt x="3097" y="8646"/>
                  </a:cubicBezTo>
                  <a:lnTo>
                    <a:pt x="1025" y="8646"/>
                  </a:lnTo>
                  <a:cubicBezTo>
                    <a:pt x="834" y="8646"/>
                    <a:pt x="691" y="8503"/>
                    <a:pt x="691" y="8312"/>
                  </a:cubicBezTo>
                  <a:cubicBezTo>
                    <a:pt x="691" y="8122"/>
                    <a:pt x="834" y="7979"/>
                    <a:pt x="1025" y="7979"/>
                  </a:cubicBezTo>
                  <a:close/>
                  <a:moveTo>
                    <a:pt x="3097" y="9336"/>
                  </a:moveTo>
                  <a:cubicBezTo>
                    <a:pt x="3287" y="9336"/>
                    <a:pt x="3454" y="9479"/>
                    <a:pt x="3454" y="9670"/>
                  </a:cubicBezTo>
                  <a:cubicBezTo>
                    <a:pt x="3454" y="9860"/>
                    <a:pt x="3287" y="10027"/>
                    <a:pt x="3097" y="10027"/>
                  </a:cubicBezTo>
                  <a:lnTo>
                    <a:pt x="1025" y="10027"/>
                  </a:lnTo>
                  <a:cubicBezTo>
                    <a:pt x="834" y="10027"/>
                    <a:pt x="691" y="9860"/>
                    <a:pt x="691" y="9670"/>
                  </a:cubicBezTo>
                  <a:cubicBezTo>
                    <a:pt x="691" y="9479"/>
                    <a:pt x="834" y="9336"/>
                    <a:pt x="1025" y="9336"/>
                  </a:cubicBezTo>
                  <a:close/>
                  <a:moveTo>
                    <a:pt x="3192" y="1"/>
                  </a:moveTo>
                  <a:lnTo>
                    <a:pt x="3192" y="2859"/>
                  </a:lnTo>
                  <a:cubicBezTo>
                    <a:pt x="3192" y="3049"/>
                    <a:pt x="3049" y="3192"/>
                    <a:pt x="2858" y="3192"/>
                  </a:cubicBezTo>
                  <a:lnTo>
                    <a:pt x="1" y="3192"/>
                  </a:lnTo>
                  <a:lnTo>
                    <a:pt x="1" y="11289"/>
                  </a:lnTo>
                  <a:cubicBezTo>
                    <a:pt x="1" y="11479"/>
                    <a:pt x="144" y="11646"/>
                    <a:pt x="334" y="11646"/>
                  </a:cubicBezTo>
                  <a:lnTo>
                    <a:pt x="8217" y="11646"/>
                  </a:lnTo>
                  <a:cubicBezTo>
                    <a:pt x="8407" y="11646"/>
                    <a:pt x="8550" y="11479"/>
                    <a:pt x="8550" y="11289"/>
                  </a:cubicBezTo>
                  <a:lnTo>
                    <a:pt x="8550" y="9908"/>
                  </a:lnTo>
                  <a:lnTo>
                    <a:pt x="7645" y="9908"/>
                  </a:lnTo>
                  <a:cubicBezTo>
                    <a:pt x="7264" y="9908"/>
                    <a:pt x="6907" y="9693"/>
                    <a:pt x="6740" y="9384"/>
                  </a:cubicBezTo>
                  <a:cubicBezTo>
                    <a:pt x="6645" y="9408"/>
                    <a:pt x="6550" y="9431"/>
                    <a:pt x="6454" y="9431"/>
                  </a:cubicBezTo>
                  <a:cubicBezTo>
                    <a:pt x="6169" y="9431"/>
                    <a:pt x="5930" y="9312"/>
                    <a:pt x="5740" y="9122"/>
                  </a:cubicBezTo>
                  <a:lnTo>
                    <a:pt x="4906" y="8312"/>
                  </a:lnTo>
                  <a:cubicBezTo>
                    <a:pt x="4644" y="8050"/>
                    <a:pt x="4549" y="7645"/>
                    <a:pt x="4644" y="7288"/>
                  </a:cubicBezTo>
                  <a:cubicBezTo>
                    <a:pt x="4335" y="7121"/>
                    <a:pt x="4121" y="6788"/>
                    <a:pt x="4121" y="6383"/>
                  </a:cubicBezTo>
                  <a:lnTo>
                    <a:pt x="4121" y="5240"/>
                  </a:lnTo>
                  <a:cubicBezTo>
                    <a:pt x="4121" y="4859"/>
                    <a:pt x="4335" y="4502"/>
                    <a:pt x="4644" y="4335"/>
                  </a:cubicBezTo>
                  <a:cubicBezTo>
                    <a:pt x="4549" y="3978"/>
                    <a:pt x="4621" y="3597"/>
                    <a:pt x="4906" y="3335"/>
                  </a:cubicBezTo>
                  <a:lnTo>
                    <a:pt x="5716" y="2501"/>
                  </a:lnTo>
                  <a:cubicBezTo>
                    <a:pt x="5907" y="2311"/>
                    <a:pt x="6169" y="2216"/>
                    <a:pt x="6431" y="2216"/>
                  </a:cubicBezTo>
                  <a:cubicBezTo>
                    <a:pt x="6550" y="2216"/>
                    <a:pt x="6645" y="2216"/>
                    <a:pt x="6740" y="2240"/>
                  </a:cubicBezTo>
                  <a:cubicBezTo>
                    <a:pt x="6907" y="1930"/>
                    <a:pt x="7240" y="1716"/>
                    <a:pt x="7645" y="1716"/>
                  </a:cubicBezTo>
                  <a:lnTo>
                    <a:pt x="8550" y="1716"/>
                  </a:lnTo>
                  <a:lnTo>
                    <a:pt x="8550" y="334"/>
                  </a:lnTo>
                  <a:cubicBezTo>
                    <a:pt x="8550" y="144"/>
                    <a:pt x="8407" y="1"/>
                    <a:pt x="8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3509220" y="2161899"/>
              <a:ext cx="245295" cy="245295"/>
            </a:xfrm>
            <a:custGeom>
              <a:avLst/>
              <a:gdLst/>
              <a:ahLst/>
              <a:cxnLst/>
              <a:rect l="l" t="t" r="r" b="b"/>
              <a:pathLst>
                <a:path w="6859" h="6859" extrusionOk="0">
                  <a:moveTo>
                    <a:pt x="3430" y="2144"/>
                  </a:moveTo>
                  <a:cubicBezTo>
                    <a:pt x="4144" y="2144"/>
                    <a:pt x="4716" y="2715"/>
                    <a:pt x="4716" y="3430"/>
                  </a:cubicBezTo>
                  <a:cubicBezTo>
                    <a:pt x="4716" y="4144"/>
                    <a:pt x="4144" y="4716"/>
                    <a:pt x="3430" y="4716"/>
                  </a:cubicBezTo>
                  <a:cubicBezTo>
                    <a:pt x="2715" y="4716"/>
                    <a:pt x="2144" y="4144"/>
                    <a:pt x="2144" y="3430"/>
                  </a:cubicBezTo>
                  <a:cubicBezTo>
                    <a:pt x="2144" y="2715"/>
                    <a:pt x="2715" y="2144"/>
                    <a:pt x="3430" y="2144"/>
                  </a:cubicBezTo>
                  <a:close/>
                  <a:moveTo>
                    <a:pt x="2858" y="0"/>
                  </a:moveTo>
                  <a:cubicBezTo>
                    <a:pt x="2668" y="0"/>
                    <a:pt x="2525" y="143"/>
                    <a:pt x="2525" y="310"/>
                  </a:cubicBezTo>
                  <a:lnTo>
                    <a:pt x="2429" y="1024"/>
                  </a:lnTo>
                  <a:lnTo>
                    <a:pt x="1858" y="572"/>
                  </a:lnTo>
                  <a:cubicBezTo>
                    <a:pt x="1802" y="527"/>
                    <a:pt x="1724" y="503"/>
                    <a:pt x="1646" y="503"/>
                  </a:cubicBezTo>
                  <a:cubicBezTo>
                    <a:pt x="1558" y="503"/>
                    <a:pt x="1468" y="533"/>
                    <a:pt x="1405" y="596"/>
                  </a:cubicBezTo>
                  <a:lnTo>
                    <a:pt x="596" y="1429"/>
                  </a:lnTo>
                  <a:cubicBezTo>
                    <a:pt x="477" y="1548"/>
                    <a:pt x="453" y="1739"/>
                    <a:pt x="572" y="1882"/>
                  </a:cubicBezTo>
                  <a:lnTo>
                    <a:pt x="1024" y="2429"/>
                  </a:lnTo>
                  <a:lnTo>
                    <a:pt x="310" y="2525"/>
                  </a:lnTo>
                  <a:cubicBezTo>
                    <a:pt x="143" y="2525"/>
                    <a:pt x="0" y="2691"/>
                    <a:pt x="0" y="2858"/>
                  </a:cubicBezTo>
                  <a:lnTo>
                    <a:pt x="0" y="4001"/>
                  </a:lnTo>
                  <a:cubicBezTo>
                    <a:pt x="0" y="4192"/>
                    <a:pt x="143" y="4335"/>
                    <a:pt x="310" y="4335"/>
                  </a:cubicBezTo>
                  <a:lnTo>
                    <a:pt x="1024" y="4430"/>
                  </a:lnTo>
                  <a:lnTo>
                    <a:pt x="572" y="5001"/>
                  </a:lnTo>
                  <a:cubicBezTo>
                    <a:pt x="477" y="5120"/>
                    <a:pt x="477" y="5335"/>
                    <a:pt x="596" y="5454"/>
                  </a:cubicBezTo>
                  <a:lnTo>
                    <a:pt x="1429" y="6264"/>
                  </a:lnTo>
                  <a:cubicBezTo>
                    <a:pt x="1495" y="6329"/>
                    <a:pt x="1582" y="6366"/>
                    <a:pt x="1670" y="6366"/>
                  </a:cubicBezTo>
                  <a:cubicBezTo>
                    <a:pt x="1743" y="6366"/>
                    <a:pt x="1817" y="6341"/>
                    <a:pt x="1882" y="6287"/>
                  </a:cubicBezTo>
                  <a:lnTo>
                    <a:pt x="2429" y="5835"/>
                  </a:lnTo>
                  <a:lnTo>
                    <a:pt x="2525" y="6549"/>
                  </a:lnTo>
                  <a:cubicBezTo>
                    <a:pt x="2525" y="6716"/>
                    <a:pt x="2691" y="6859"/>
                    <a:pt x="2858" y="6859"/>
                  </a:cubicBezTo>
                  <a:lnTo>
                    <a:pt x="4001" y="6859"/>
                  </a:lnTo>
                  <a:cubicBezTo>
                    <a:pt x="4192" y="6859"/>
                    <a:pt x="4335" y="6716"/>
                    <a:pt x="4335" y="6549"/>
                  </a:cubicBezTo>
                  <a:lnTo>
                    <a:pt x="4430" y="5835"/>
                  </a:lnTo>
                  <a:lnTo>
                    <a:pt x="5001" y="6287"/>
                  </a:lnTo>
                  <a:cubicBezTo>
                    <a:pt x="5058" y="6332"/>
                    <a:pt x="5135" y="6356"/>
                    <a:pt x="5214" y="6356"/>
                  </a:cubicBezTo>
                  <a:cubicBezTo>
                    <a:pt x="5302" y="6356"/>
                    <a:pt x="5391" y="6326"/>
                    <a:pt x="5454" y="6264"/>
                  </a:cubicBezTo>
                  <a:lnTo>
                    <a:pt x="6264" y="5430"/>
                  </a:lnTo>
                  <a:cubicBezTo>
                    <a:pt x="6383" y="5311"/>
                    <a:pt x="6406" y="5120"/>
                    <a:pt x="6287" y="4978"/>
                  </a:cubicBezTo>
                  <a:lnTo>
                    <a:pt x="5835" y="4430"/>
                  </a:lnTo>
                  <a:lnTo>
                    <a:pt x="6549" y="4335"/>
                  </a:lnTo>
                  <a:cubicBezTo>
                    <a:pt x="6716" y="4335"/>
                    <a:pt x="6859" y="4192"/>
                    <a:pt x="6859" y="4001"/>
                  </a:cubicBezTo>
                  <a:lnTo>
                    <a:pt x="6859" y="2858"/>
                  </a:lnTo>
                  <a:cubicBezTo>
                    <a:pt x="6859" y="2691"/>
                    <a:pt x="6716" y="2525"/>
                    <a:pt x="6549" y="2525"/>
                  </a:cubicBezTo>
                  <a:lnTo>
                    <a:pt x="5835" y="2429"/>
                  </a:lnTo>
                  <a:lnTo>
                    <a:pt x="6287" y="1858"/>
                  </a:lnTo>
                  <a:cubicBezTo>
                    <a:pt x="6383" y="1739"/>
                    <a:pt x="6383" y="1525"/>
                    <a:pt x="6264" y="1405"/>
                  </a:cubicBezTo>
                  <a:lnTo>
                    <a:pt x="5430" y="596"/>
                  </a:lnTo>
                  <a:cubicBezTo>
                    <a:pt x="5365" y="530"/>
                    <a:pt x="5278" y="494"/>
                    <a:pt x="5189" y="494"/>
                  </a:cubicBezTo>
                  <a:cubicBezTo>
                    <a:pt x="5116" y="494"/>
                    <a:pt x="5042" y="518"/>
                    <a:pt x="4978" y="572"/>
                  </a:cubicBezTo>
                  <a:lnTo>
                    <a:pt x="4430" y="1024"/>
                  </a:lnTo>
                  <a:lnTo>
                    <a:pt x="4335" y="310"/>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70"/>
          <p:cNvGrpSpPr/>
          <p:nvPr/>
        </p:nvGrpSpPr>
        <p:grpSpPr>
          <a:xfrm>
            <a:off x="2630254" y="2076709"/>
            <a:ext cx="384161" cy="416537"/>
            <a:chOff x="2630254" y="2076709"/>
            <a:chExt cx="384161" cy="416537"/>
          </a:xfrm>
        </p:grpSpPr>
        <p:sp>
          <p:nvSpPr>
            <p:cNvPr id="4845" name="Google Shape;4845;p70"/>
            <p:cNvSpPr/>
            <p:nvPr/>
          </p:nvSpPr>
          <p:spPr>
            <a:xfrm>
              <a:off x="2630254" y="2076709"/>
              <a:ext cx="384161" cy="293860"/>
            </a:xfrm>
            <a:custGeom>
              <a:avLst/>
              <a:gdLst/>
              <a:ahLst/>
              <a:cxnLst/>
              <a:rect l="l" t="t" r="r" b="b"/>
              <a:pathLst>
                <a:path w="10742" h="8217" extrusionOk="0">
                  <a:moveTo>
                    <a:pt x="5359" y="3787"/>
                  </a:moveTo>
                  <a:cubicBezTo>
                    <a:pt x="6193" y="3787"/>
                    <a:pt x="6955" y="4097"/>
                    <a:pt x="7526" y="4692"/>
                  </a:cubicBezTo>
                  <a:cubicBezTo>
                    <a:pt x="7669" y="4811"/>
                    <a:pt x="7669" y="5026"/>
                    <a:pt x="7526" y="5169"/>
                  </a:cubicBezTo>
                  <a:cubicBezTo>
                    <a:pt x="7467" y="5240"/>
                    <a:pt x="7383" y="5276"/>
                    <a:pt x="7297" y="5276"/>
                  </a:cubicBezTo>
                  <a:cubicBezTo>
                    <a:pt x="7211" y="5276"/>
                    <a:pt x="7121" y="5240"/>
                    <a:pt x="7050" y="5169"/>
                  </a:cubicBezTo>
                  <a:cubicBezTo>
                    <a:pt x="6597" y="4716"/>
                    <a:pt x="6002" y="4478"/>
                    <a:pt x="5359" y="4478"/>
                  </a:cubicBezTo>
                  <a:cubicBezTo>
                    <a:pt x="4716" y="4478"/>
                    <a:pt x="4121" y="4716"/>
                    <a:pt x="3668" y="5169"/>
                  </a:cubicBezTo>
                  <a:cubicBezTo>
                    <a:pt x="3609" y="5240"/>
                    <a:pt x="3525" y="5276"/>
                    <a:pt x="3439" y="5276"/>
                  </a:cubicBezTo>
                  <a:cubicBezTo>
                    <a:pt x="3353" y="5276"/>
                    <a:pt x="3263" y="5240"/>
                    <a:pt x="3192" y="5169"/>
                  </a:cubicBezTo>
                  <a:cubicBezTo>
                    <a:pt x="3049" y="5026"/>
                    <a:pt x="3049" y="4811"/>
                    <a:pt x="3192" y="4692"/>
                  </a:cubicBezTo>
                  <a:cubicBezTo>
                    <a:pt x="3763" y="4097"/>
                    <a:pt x="4549" y="3787"/>
                    <a:pt x="5359" y="3787"/>
                  </a:cubicBezTo>
                  <a:close/>
                  <a:moveTo>
                    <a:pt x="5359" y="5145"/>
                  </a:moveTo>
                  <a:cubicBezTo>
                    <a:pt x="5812" y="5145"/>
                    <a:pt x="6240" y="5335"/>
                    <a:pt x="6574" y="5645"/>
                  </a:cubicBezTo>
                  <a:cubicBezTo>
                    <a:pt x="6716" y="5788"/>
                    <a:pt x="6716" y="6002"/>
                    <a:pt x="6574" y="6145"/>
                  </a:cubicBezTo>
                  <a:cubicBezTo>
                    <a:pt x="6502" y="6205"/>
                    <a:pt x="6413" y="6234"/>
                    <a:pt x="6327" y="6234"/>
                  </a:cubicBezTo>
                  <a:cubicBezTo>
                    <a:pt x="6240" y="6234"/>
                    <a:pt x="6157" y="6205"/>
                    <a:pt x="6097" y="6145"/>
                  </a:cubicBezTo>
                  <a:cubicBezTo>
                    <a:pt x="5907" y="5931"/>
                    <a:pt x="5645" y="5835"/>
                    <a:pt x="5359" y="5835"/>
                  </a:cubicBezTo>
                  <a:cubicBezTo>
                    <a:pt x="5097" y="5835"/>
                    <a:pt x="4835" y="5931"/>
                    <a:pt x="4645" y="6145"/>
                  </a:cubicBezTo>
                  <a:cubicBezTo>
                    <a:pt x="4573" y="6205"/>
                    <a:pt x="4484" y="6234"/>
                    <a:pt x="4398" y="6234"/>
                  </a:cubicBezTo>
                  <a:cubicBezTo>
                    <a:pt x="4311" y="6234"/>
                    <a:pt x="4228" y="6205"/>
                    <a:pt x="4168" y="6145"/>
                  </a:cubicBezTo>
                  <a:cubicBezTo>
                    <a:pt x="4025" y="6002"/>
                    <a:pt x="4025" y="5788"/>
                    <a:pt x="4168" y="5645"/>
                  </a:cubicBezTo>
                  <a:cubicBezTo>
                    <a:pt x="4478" y="5335"/>
                    <a:pt x="4907" y="5145"/>
                    <a:pt x="5359" y="5145"/>
                  </a:cubicBezTo>
                  <a:close/>
                  <a:moveTo>
                    <a:pt x="5359" y="6526"/>
                  </a:moveTo>
                  <a:cubicBezTo>
                    <a:pt x="5550" y="6526"/>
                    <a:pt x="5716" y="6669"/>
                    <a:pt x="5716" y="6860"/>
                  </a:cubicBezTo>
                  <a:cubicBezTo>
                    <a:pt x="5716" y="7050"/>
                    <a:pt x="5550" y="7193"/>
                    <a:pt x="5359" y="7193"/>
                  </a:cubicBezTo>
                  <a:cubicBezTo>
                    <a:pt x="5169" y="7193"/>
                    <a:pt x="5026" y="7050"/>
                    <a:pt x="5026" y="6860"/>
                  </a:cubicBezTo>
                  <a:cubicBezTo>
                    <a:pt x="5026" y="6669"/>
                    <a:pt x="5169" y="6526"/>
                    <a:pt x="5359" y="6526"/>
                  </a:cubicBezTo>
                  <a:close/>
                  <a:moveTo>
                    <a:pt x="1144" y="1"/>
                  </a:moveTo>
                  <a:cubicBezTo>
                    <a:pt x="572" y="1"/>
                    <a:pt x="120" y="453"/>
                    <a:pt x="120" y="1001"/>
                  </a:cubicBezTo>
                  <a:cubicBezTo>
                    <a:pt x="120" y="1573"/>
                    <a:pt x="572" y="2025"/>
                    <a:pt x="1144" y="2025"/>
                  </a:cubicBezTo>
                  <a:cubicBezTo>
                    <a:pt x="1596" y="2025"/>
                    <a:pt x="1977" y="1739"/>
                    <a:pt x="2120" y="1358"/>
                  </a:cubicBezTo>
                  <a:lnTo>
                    <a:pt x="2978" y="1358"/>
                  </a:lnTo>
                  <a:lnTo>
                    <a:pt x="2978" y="2763"/>
                  </a:lnTo>
                  <a:lnTo>
                    <a:pt x="334" y="2763"/>
                  </a:lnTo>
                  <a:cubicBezTo>
                    <a:pt x="144" y="2763"/>
                    <a:pt x="1" y="2906"/>
                    <a:pt x="1" y="3097"/>
                  </a:cubicBezTo>
                  <a:lnTo>
                    <a:pt x="1" y="8217"/>
                  </a:lnTo>
                  <a:lnTo>
                    <a:pt x="10741" y="8217"/>
                  </a:lnTo>
                  <a:lnTo>
                    <a:pt x="10741" y="3097"/>
                  </a:lnTo>
                  <a:cubicBezTo>
                    <a:pt x="10741" y="2906"/>
                    <a:pt x="10574" y="2763"/>
                    <a:pt x="10384" y="2763"/>
                  </a:cubicBezTo>
                  <a:lnTo>
                    <a:pt x="7764" y="2763"/>
                  </a:lnTo>
                  <a:lnTo>
                    <a:pt x="7764" y="1358"/>
                  </a:lnTo>
                  <a:lnTo>
                    <a:pt x="8622" y="1358"/>
                  </a:lnTo>
                  <a:cubicBezTo>
                    <a:pt x="8765" y="1739"/>
                    <a:pt x="9146" y="2025"/>
                    <a:pt x="9574" y="2025"/>
                  </a:cubicBezTo>
                  <a:cubicBezTo>
                    <a:pt x="10146" y="2025"/>
                    <a:pt x="10598" y="1573"/>
                    <a:pt x="10598" y="1001"/>
                  </a:cubicBezTo>
                  <a:cubicBezTo>
                    <a:pt x="10598" y="453"/>
                    <a:pt x="10146" y="1"/>
                    <a:pt x="9574" y="1"/>
                  </a:cubicBezTo>
                  <a:cubicBezTo>
                    <a:pt x="9146" y="1"/>
                    <a:pt x="8765" y="263"/>
                    <a:pt x="8622" y="668"/>
                  </a:cubicBezTo>
                  <a:lnTo>
                    <a:pt x="7407" y="668"/>
                  </a:lnTo>
                  <a:cubicBezTo>
                    <a:pt x="7217" y="668"/>
                    <a:pt x="7074" y="834"/>
                    <a:pt x="7074" y="1001"/>
                  </a:cubicBezTo>
                  <a:lnTo>
                    <a:pt x="7074" y="2763"/>
                  </a:lnTo>
                  <a:lnTo>
                    <a:pt x="5716" y="2763"/>
                  </a:lnTo>
                  <a:lnTo>
                    <a:pt x="5716" y="1978"/>
                  </a:lnTo>
                  <a:cubicBezTo>
                    <a:pt x="6097" y="1835"/>
                    <a:pt x="6383" y="1454"/>
                    <a:pt x="6383" y="1001"/>
                  </a:cubicBezTo>
                  <a:cubicBezTo>
                    <a:pt x="6383" y="453"/>
                    <a:pt x="5931" y="1"/>
                    <a:pt x="5359" y="1"/>
                  </a:cubicBezTo>
                  <a:cubicBezTo>
                    <a:pt x="4811" y="1"/>
                    <a:pt x="4335" y="453"/>
                    <a:pt x="4335" y="1001"/>
                  </a:cubicBezTo>
                  <a:cubicBezTo>
                    <a:pt x="4335" y="1454"/>
                    <a:pt x="4621" y="1835"/>
                    <a:pt x="5026" y="1978"/>
                  </a:cubicBezTo>
                  <a:lnTo>
                    <a:pt x="5026" y="2763"/>
                  </a:lnTo>
                  <a:lnTo>
                    <a:pt x="3668" y="2763"/>
                  </a:lnTo>
                  <a:lnTo>
                    <a:pt x="3668" y="1001"/>
                  </a:lnTo>
                  <a:cubicBezTo>
                    <a:pt x="3668" y="834"/>
                    <a:pt x="3502" y="668"/>
                    <a:pt x="3311" y="668"/>
                  </a:cubicBezTo>
                  <a:lnTo>
                    <a:pt x="2120" y="668"/>
                  </a:lnTo>
                  <a:cubicBezTo>
                    <a:pt x="1977" y="263"/>
                    <a:pt x="1596"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2630254" y="2395257"/>
              <a:ext cx="384161" cy="97989"/>
            </a:xfrm>
            <a:custGeom>
              <a:avLst/>
              <a:gdLst/>
              <a:ahLst/>
              <a:cxnLst/>
              <a:rect l="l" t="t" r="r" b="b"/>
              <a:pathLst>
                <a:path w="10742" h="2740" extrusionOk="0">
                  <a:moveTo>
                    <a:pt x="1" y="1"/>
                  </a:moveTo>
                  <a:lnTo>
                    <a:pt x="1" y="1025"/>
                  </a:lnTo>
                  <a:cubicBezTo>
                    <a:pt x="1" y="1215"/>
                    <a:pt x="144" y="1358"/>
                    <a:pt x="334" y="1358"/>
                  </a:cubicBezTo>
                  <a:lnTo>
                    <a:pt x="4335" y="1358"/>
                  </a:lnTo>
                  <a:lnTo>
                    <a:pt x="4335" y="2049"/>
                  </a:lnTo>
                  <a:lnTo>
                    <a:pt x="3502" y="2049"/>
                  </a:lnTo>
                  <a:cubicBezTo>
                    <a:pt x="3311" y="2049"/>
                    <a:pt x="3168" y="2191"/>
                    <a:pt x="3168" y="2382"/>
                  </a:cubicBezTo>
                  <a:cubicBezTo>
                    <a:pt x="3168" y="2572"/>
                    <a:pt x="3311" y="2739"/>
                    <a:pt x="3502" y="2739"/>
                  </a:cubicBezTo>
                  <a:lnTo>
                    <a:pt x="7217" y="2739"/>
                  </a:lnTo>
                  <a:cubicBezTo>
                    <a:pt x="7407" y="2739"/>
                    <a:pt x="7574" y="2572"/>
                    <a:pt x="7574" y="2382"/>
                  </a:cubicBezTo>
                  <a:cubicBezTo>
                    <a:pt x="7574" y="2191"/>
                    <a:pt x="7407" y="2049"/>
                    <a:pt x="7217" y="2049"/>
                  </a:cubicBezTo>
                  <a:lnTo>
                    <a:pt x="6383" y="2049"/>
                  </a:lnTo>
                  <a:lnTo>
                    <a:pt x="6383" y="1358"/>
                  </a:lnTo>
                  <a:lnTo>
                    <a:pt x="10384" y="1358"/>
                  </a:lnTo>
                  <a:cubicBezTo>
                    <a:pt x="10574" y="1358"/>
                    <a:pt x="10741" y="1215"/>
                    <a:pt x="10741" y="1025"/>
                  </a:cubicBezTo>
                  <a:lnTo>
                    <a:pt x="107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7" name="Google Shape;4847;p70"/>
          <p:cNvGrpSpPr/>
          <p:nvPr/>
        </p:nvGrpSpPr>
        <p:grpSpPr>
          <a:xfrm>
            <a:off x="1982107" y="2075887"/>
            <a:ext cx="264070" cy="417033"/>
            <a:chOff x="1982107" y="2075887"/>
            <a:chExt cx="264070" cy="417033"/>
          </a:xfrm>
        </p:grpSpPr>
        <p:sp>
          <p:nvSpPr>
            <p:cNvPr id="4848" name="Google Shape;4848;p70"/>
            <p:cNvSpPr/>
            <p:nvPr/>
          </p:nvSpPr>
          <p:spPr>
            <a:xfrm>
              <a:off x="2150769" y="2075887"/>
              <a:ext cx="24712" cy="92839"/>
            </a:xfrm>
            <a:custGeom>
              <a:avLst/>
              <a:gdLst/>
              <a:ahLst/>
              <a:cxnLst/>
              <a:rect l="l" t="t" r="r" b="b"/>
              <a:pathLst>
                <a:path w="691" h="2596" extrusionOk="0">
                  <a:moveTo>
                    <a:pt x="357" y="0"/>
                  </a:moveTo>
                  <a:cubicBezTo>
                    <a:pt x="167" y="0"/>
                    <a:pt x="0" y="167"/>
                    <a:pt x="0" y="357"/>
                  </a:cubicBezTo>
                  <a:lnTo>
                    <a:pt x="0" y="2263"/>
                  </a:lnTo>
                  <a:cubicBezTo>
                    <a:pt x="0" y="2453"/>
                    <a:pt x="167" y="2596"/>
                    <a:pt x="357" y="2596"/>
                  </a:cubicBezTo>
                  <a:cubicBezTo>
                    <a:pt x="548" y="2596"/>
                    <a:pt x="691" y="2453"/>
                    <a:pt x="691" y="2263"/>
                  </a:cubicBezTo>
                  <a:lnTo>
                    <a:pt x="691" y="357"/>
                  </a:lnTo>
                  <a:cubicBezTo>
                    <a:pt x="691" y="167"/>
                    <a:pt x="548" y="0"/>
                    <a:pt x="3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2053671" y="2075887"/>
              <a:ext cx="23889" cy="92839"/>
            </a:xfrm>
            <a:custGeom>
              <a:avLst/>
              <a:gdLst/>
              <a:ahLst/>
              <a:cxnLst/>
              <a:rect l="l" t="t" r="r" b="b"/>
              <a:pathLst>
                <a:path w="668" h="2596" extrusionOk="0">
                  <a:moveTo>
                    <a:pt x="334" y="0"/>
                  </a:moveTo>
                  <a:cubicBezTo>
                    <a:pt x="143" y="0"/>
                    <a:pt x="0" y="167"/>
                    <a:pt x="0" y="357"/>
                  </a:cubicBezTo>
                  <a:lnTo>
                    <a:pt x="0" y="2263"/>
                  </a:lnTo>
                  <a:cubicBezTo>
                    <a:pt x="0" y="2453"/>
                    <a:pt x="143" y="2596"/>
                    <a:pt x="334" y="2596"/>
                  </a:cubicBezTo>
                  <a:cubicBezTo>
                    <a:pt x="524" y="2596"/>
                    <a:pt x="667" y="2453"/>
                    <a:pt x="667" y="2263"/>
                  </a:cubicBezTo>
                  <a:lnTo>
                    <a:pt x="667" y="357"/>
                  </a:lnTo>
                  <a:cubicBezTo>
                    <a:pt x="667" y="167"/>
                    <a:pt x="524"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0"/>
            <p:cNvSpPr/>
            <p:nvPr/>
          </p:nvSpPr>
          <p:spPr>
            <a:xfrm>
              <a:off x="2102202" y="2075887"/>
              <a:ext cx="24748" cy="44310"/>
            </a:xfrm>
            <a:custGeom>
              <a:avLst/>
              <a:gdLst/>
              <a:ahLst/>
              <a:cxnLst/>
              <a:rect l="l" t="t" r="r" b="b"/>
              <a:pathLst>
                <a:path w="692" h="1239" extrusionOk="0">
                  <a:moveTo>
                    <a:pt x="334" y="0"/>
                  </a:moveTo>
                  <a:cubicBezTo>
                    <a:pt x="144" y="0"/>
                    <a:pt x="1" y="167"/>
                    <a:pt x="1" y="357"/>
                  </a:cubicBezTo>
                  <a:lnTo>
                    <a:pt x="1" y="905"/>
                  </a:lnTo>
                  <a:cubicBezTo>
                    <a:pt x="1" y="1096"/>
                    <a:pt x="144" y="1239"/>
                    <a:pt x="334" y="1239"/>
                  </a:cubicBezTo>
                  <a:cubicBezTo>
                    <a:pt x="525" y="1239"/>
                    <a:pt x="691" y="1096"/>
                    <a:pt x="691" y="905"/>
                  </a:cubicBezTo>
                  <a:lnTo>
                    <a:pt x="691" y="357"/>
                  </a:lnTo>
                  <a:cubicBezTo>
                    <a:pt x="691" y="167"/>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2102202" y="2144875"/>
              <a:ext cx="24748" cy="23854"/>
            </a:xfrm>
            <a:custGeom>
              <a:avLst/>
              <a:gdLst/>
              <a:ahLst/>
              <a:cxnLst/>
              <a:rect l="l" t="t" r="r" b="b"/>
              <a:pathLst>
                <a:path w="692" h="667" extrusionOk="0">
                  <a:moveTo>
                    <a:pt x="334" y="0"/>
                  </a:moveTo>
                  <a:cubicBezTo>
                    <a:pt x="144" y="0"/>
                    <a:pt x="1" y="143"/>
                    <a:pt x="1" y="334"/>
                  </a:cubicBezTo>
                  <a:cubicBezTo>
                    <a:pt x="1" y="524"/>
                    <a:pt x="144" y="667"/>
                    <a:pt x="334" y="667"/>
                  </a:cubicBezTo>
                  <a:cubicBezTo>
                    <a:pt x="525" y="667"/>
                    <a:pt x="691" y="524"/>
                    <a:pt x="691" y="334"/>
                  </a:cubicBezTo>
                  <a:cubicBezTo>
                    <a:pt x="691" y="143"/>
                    <a:pt x="52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1992336" y="2278560"/>
              <a:ext cx="243614" cy="214360"/>
            </a:xfrm>
            <a:custGeom>
              <a:avLst/>
              <a:gdLst/>
              <a:ahLst/>
              <a:cxnLst/>
              <a:rect l="l" t="t" r="r" b="b"/>
              <a:pathLst>
                <a:path w="6812" h="5994" extrusionOk="0">
                  <a:moveTo>
                    <a:pt x="1" y="1"/>
                  </a:moveTo>
                  <a:lnTo>
                    <a:pt x="2382" y="2859"/>
                  </a:lnTo>
                  <a:lnTo>
                    <a:pt x="2382" y="5645"/>
                  </a:lnTo>
                  <a:cubicBezTo>
                    <a:pt x="2382" y="5848"/>
                    <a:pt x="2539" y="5994"/>
                    <a:pt x="2721" y="5994"/>
                  </a:cubicBezTo>
                  <a:cubicBezTo>
                    <a:pt x="2774" y="5994"/>
                    <a:pt x="2829" y="5981"/>
                    <a:pt x="2882" y="5955"/>
                  </a:cubicBezTo>
                  <a:cubicBezTo>
                    <a:pt x="3549" y="5621"/>
                    <a:pt x="3192" y="5788"/>
                    <a:pt x="4240" y="5264"/>
                  </a:cubicBezTo>
                  <a:cubicBezTo>
                    <a:pt x="4359" y="5216"/>
                    <a:pt x="4430" y="5097"/>
                    <a:pt x="4430" y="4978"/>
                  </a:cubicBezTo>
                  <a:lnTo>
                    <a:pt x="4430" y="2859"/>
                  </a:lnTo>
                  <a:lnTo>
                    <a:pt x="68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1982107" y="2201918"/>
              <a:ext cx="264070" cy="51999"/>
            </a:xfrm>
            <a:custGeom>
              <a:avLst/>
              <a:gdLst/>
              <a:ahLst/>
              <a:cxnLst/>
              <a:rect l="l" t="t" r="r" b="b"/>
              <a:pathLst>
                <a:path w="7384" h="1454" extrusionOk="0">
                  <a:moveTo>
                    <a:pt x="334" y="1"/>
                  </a:moveTo>
                  <a:cubicBezTo>
                    <a:pt x="144" y="1"/>
                    <a:pt x="1" y="144"/>
                    <a:pt x="1" y="334"/>
                  </a:cubicBezTo>
                  <a:lnTo>
                    <a:pt x="1" y="1453"/>
                  </a:lnTo>
                  <a:lnTo>
                    <a:pt x="7383" y="1453"/>
                  </a:lnTo>
                  <a:lnTo>
                    <a:pt x="7383" y="334"/>
                  </a:lnTo>
                  <a:cubicBezTo>
                    <a:pt x="7383" y="144"/>
                    <a:pt x="7241" y="1"/>
                    <a:pt x="70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70"/>
          <p:cNvGrpSpPr/>
          <p:nvPr/>
        </p:nvGrpSpPr>
        <p:grpSpPr>
          <a:xfrm>
            <a:off x="1182394" y="2110792"/>
            <a:ext cx="416490" cy="347506"/>
            <a:chOff x="1182394" y="2110792"/>
            <a:chExt cx="416490" cy="347506"/>
          </a:xfrm>
        </p:grpSpPr>
        <p:sp>
          <p:nvSpPr>
            <p:cNvPr id="4855" name="Google Shape;4855;p70"/>
            <p:cNvSpPr/>
            <p:nvPr/>
          </p:nvSpPr>
          <p:spPr>
            <a:xfrm>
              <a:off x="1182394" y="2152529"/>
              <a:ext cx="416490" cy="305769"/>
            </a:xfrm>
            <a:custGeom>
              <a:avLst/>
              <a:gdLst/>
              <a:ahLst/>
              <a:cxnLst/>
              <a:rect l="l" t="t" r="r" b="b"/>
              <a:pathLst>
                <a:path w="11646" h="8550" extrusionOk="0">
                  <a:moveTo>
                    <a:pt x="334" y="0"/>
                  </a:moveTo>
                  <a:cubicBezTo>
                    <a:pt x="143" y="0"/>
                    <a:pt x="0" y="167"/>
                    <a:pt x="0" y="334"/>
                  </a:cubicBezTo>
                  <a:lnTo>
                    <a:pt x="0" y="7359"/>
                  </a:lnTo>
                  <a:cubicBezTo>
                    <a:pt x="0" y="7550"/>
                    <a:pt x="143" y="7716"/>
                    <a:pt x="334" y="7716"/>
                  </a:cubicBezTo>
                  <a:lnTo>
                    <a:pt x="4668" y="7716"/>
                  </a:lnTo>
                  <a:cubicBezTo>
                    <a:pt x="4811" y="8193"/>
                    <a:pt x="5263" y="8550"/>
                    <a:pt x="5811" y="8550"/>
                  </a:cubicBezTo>
                  <a:cubicBezTo>
                    <a:pt x="6359" y="8550"/>
                    <a:pt x="6811" y="8193"/>
                    <a:pt x="6954" y="7716"/>
                  </a:cubicBezTo>
                  <a:lnTo>
                    <a:pt x="11288" y="7716"/>
                  </a:lnTo>
                  <a:cubicBezTo>
                    <a:pt x="11479" y="7716"/>
                    <a:pt x="11645" y="7550"/>
                    <a:pt x="11645" y="7359"/>
                  </a:cubicBezTo>
                  <a:lnTo>
                    <a:pt x="11645" y="334"/>
                  </a:lnTo>
                  <a:cubicBezTo>
                    <a:pt x="11645" y="167"/>
                    <a:pt x="11479" y="0"/>
                    <a:pt x="11288" y="0"/>
                  </a:cubicBezTo>
                  <a:lnTo>
                    <a:pt x="10955" y="0"/>
                  </a:lnTo>
                  <a:lnTo>
                    <a:pt x="10955" y="5978"/>
                  </a:lnTo>
                  <a:cubicBezTo>
                    <a:pt x="10955" y="6549"/>
                    <a:pt x="10502" y="7002"/>
                    <a:pt x="9955" y="7002"/>
                  </a:cubicBezTo>
                  <a:lnTo>
                    <a:pt x="1667" y="7002"/>
                  </a:lnTo>
                  <a:cubicBezTo>
                    <a:pt x="1119" y="7002"/>
                    <a:pt x="667" y="6549"/>
                    <a:pt x="667" y="5978"/>
                  </a:cubicBezTo>
                  <a:lnTo>
                    <a:pt x="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0"/>
            <p:cNvSpPr/>
            <p:nvPr/>
          </p:nvSpPr>
          <p:spPr>
            <a:xfrm>
              <a:off x="1402127" y="2110792"/>
              <a:ext cx="147377" cy="268326"/>
            </a:xfrm>
            <a:custGeom>
              <a:avLst/>
              <a:gdLst/>
              <a:ahLst/>
              <a:cxnLst/>
              <a:rect l="l" t="t" r="r" b="b"/>
              <a:pathLst>
                <a:path w="4121" h="7503" extrusionOk="0">
                  <a:moveTo>
                    <a:pt x="2763" y="1358"/>
                  </a:moveTo>
                  <a:cubicBezTo>
                    <a:pt x="2953" y="1358"/>
                    <a:pt x="3096" y="1501"/>
                    <a:pt x="3096" y="1691"/>
                  </a:cubicBezTo>
                  <a:lnTo>
                    <a:pt x="3096" y="3073"/>
                  </a:lnTo>
                  <a:cubicBezTo>
                    <a:pt x="3096" y="3263"/>
                    <a:pt x="2953" y="3406"/>
                    <a:pt x="2763" y="3406"/>
                  </a:cubicBezTo>
                  <a:lnTo>
                    <a:pt x="1358" y="3406"/>
                  </a:lnTo>
                  <a:cubicBezTo>
                    <a:pt x="1191" y="3406"/>
                    <a:pt x="1024" y="3263"/>
                    <a:pt x="1024" y="3073"/>
                  </a:cubicBezTo>
                  <a:lnTo>
                    <a:pt x="1024" y="1691"/>
                  </a:lnTo>
                  <a:cubicBezTo>
                    <a:pt x="1024" y="1501"/>
                    <a:pt x="1191" y="1358"/>
                    <a:pt x="1358" y="1358"/>
                  </a:cubicBezTo>
                  <a:close/>
                  <a:moveTo>
                    <a:pt x="2763" y="4097"/>
                  </a:moveTo>
                  <a:cubicBezTo>
                    <a:pt x="2953" y="4097"/>
                    <a:pt x="3096" y="4239"/>
                    <a:pt x="3096" y="4430"/>
                  </a:cubicBezTo>
                  <a:cubicBezTo>
                    <a:pt x="3096" y="4621"/>
                    <a:pt x="2953" y="4763"/>
                    <a:pt x="2763" y="4763"/>
                  </a:cubicBezTo>
                  <a:lnTo>
                    <a:pt x="1358" y="4763"/>
                  </a:lnTo>
                  <a:cubicBezTo>
                    <a:pt x="1191" y="4763"/>
                    <a:pt x="1024" y="4621"/>
                    <a:pt x="1024" y="4430"/>
                  </a:cubicBezTo>
                  <a:cubicBezTo>
                    <a:pt x="1024" y="4239"/>
                    <a:pt x="1191" y="4097"/>
                    <a:pt x="1358" y="4097"/>
                  </a:cubicBezTo>
                  <a:close/>
                  <a:moveTo>
                    <a:pt x="2763" y="5454"/>
                  </a:moveTo>
                  <a:cubicBezTo>
                    <a:pt x="2953" y="5454"/>
                    <a:pt x="3096" y="5597"/>
                    <a:pt x="3096" y="5787"/>
                  </a:cubicBezTo>
                  <a:cubicBezTo>
                    <a:pt x="3096" y="5978"/>
                    <a:pt x="2953" y="6145"/>
                    <a:pt x="2763" y="6145"/>
                  </a:cubicBezTo>
                  <a:lnTo>
                    <a:pt x="1358" y="6145"/>
                  </a:lnTo>
                  <a:cubicBezTo>
                    <a:pt x="1191" y="6145"/>
                    <a:pt x="1024" y="5978"/>
                    <a:pt x="1024" y="5787"/>
                  </a:cubicBezTo>
                  <a:cubicBezTo>
                    <a:pt x="1024" y="5597"/>
                    <a:pt x="1191" y="5454"/>
                    <a:pt x="1358" y="5454"/>
                  </a:cubicBezTo>
                  <a:close/>
                  <a:moveTo>
                    <a:pt x="0" y="1"/>
                  </a:moveTo>
                  <a:lnTo>
                    <a:pt x="0" y="7502"/>
                  </a:lnTo>
                  <a:lnTo>
                    <a:pt x="3811" y="7502"/>
                  </a:lnTo>
                  <a:cubicBezTo>
                    <a:pt x="3977" y="7502"/>
                    <a:pt x="4120" y="7335"/>
                    <a:pt x="4120" y="7169"/>
                  </a:cubicBezTo>
                  <a:lnTo>
                    <a:pt x="4120" y="334"/>
                  </a:lnTo>
                  <a:cubicBezTo>
                    <a:pt x="4120" y="143"/>
                    <a:pt x="3977" y="1"/>
                    <a:pt x="38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0"/>
            <p:cNvSpPr/>
            <p:nvPr/>
          </p:nvSpPr>
          <p:spPr>
            <a:xfrm>
              <a:off x="1463426" y="2184036"/>
              <a:ext cx="24748" cy="23889"/>
            </a:xfrm>
            <a:custGeom>
              <a:avLst/>
              <a:gdLst/>
              <a:ahLst/>
              <a:cxnLst/>
              <a:rect l="l" t="t" r="r" b="b"/>
              <a:pathLst>
                <a:path w="692" h="668" extrusionOk="0">
                  <a:moveTo>
                    <a:pt x="1" y="1"/>
                  </a:moveTo>
                  <a:lnTo>
                    <a:pt x="1" y="667"/>
                  </a:lnTo>
                  <a:lnTo>
                    <a:pt x="692" y="667"/>
                  </a:lnTo>
                  <a:lnTo>
                    <a:pt x="6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1230925" y="2110792"/>
              <a:ext cx="147377" cy="268326"/>
            </a:xfrm>
            <a:custGeom>
              <a:avLst/>
              <a:gdLst/>
              <a:ahLst/>
              <a:cxnLst/>
              <a:rect l="l" t="t" r="r" b="b"/>
              <a:pathLst>
                <a:path w="4121" h="7503" extrusionOk="0">
                  <a:moveTo>
                    <a:pt x="2763" y="1358"/>
                  </a:moveTo>
                  <a:cubicBezTo>
                    <a:pt x="2930" y="1358"/>
                    <a:pt x="3096" y="1501"/>
                    <a:pt x="3096" y="1691"/>
                  </a:cubicBezTo>
                  <a:cubicBezTo>
                    <a:pt x="3096" y="1882"/>
                    <a:pt x="2930" y="2049"/>
                    <a:pt x="2763" y="2049"/>
                  </a:cubicBezTo>
                  <a:lnTo>
                    <a:pt x="1358" y="2049"/>
                  </a:lnTo>
                  <a:cubicBezTo>
                    <a:pt x="1168" y="2049"/>
                    <a:pt x="1025" y="1882"/>
                    <a:pt x="1025" y="1691"/>
                  </a:cubicBezTo>
                  <a:cubicBezTo>
                    <a:pt x="1025" y="1501"/>
                    <a:pt x="1168" y="1358"/>
                    <a:pt x="1358" y="1358"/>
                  </a:cubicBezTo>
                  <a:close/>
                  <a:moveTo>
                    <a:pt x="2763" y="2715"/>
                  </a:moveTo>
                  <a:cubicBezTo>
                    <a:pt x="2930" y="2715"/>
                    <a:pt x="3096" y="2882"/>
                    <a:pt x="3096" y="3073"/>
                  </a:cubicBezTo>
                  <a:cubicBezTo>
                    <a:pt x="3096" y="3263"/>
                    <a:pt x="2930" y="3406"/>
                    <a:pt x="2763" y="3406"/>
                  </a:cubicBezTo>
                  <a:lnTo>
                    <a:pt x="1358" y="3406"/>
                  </a:lnTo>
                  <a:cubicBezTo>
                    <a:pt x="1168" y="3406"/>
                    <a:pt x="1025" y="3239"/>
                    <a:pt x="1025" y="3073"/>
                  </a:cubicBezTo>
                  <a:cubicBezTo>
                    <a:pt x="1025" y="2882"/>
                    <a:pt x="1168" y="2715"/>
                    <a:pt x="1358" y="2715"/>
                  </a:cubicBezTo>
                  <a:close/>
                  <a:moveTo>
                    <a:pt x="2763" y="4097"/>
                  </a:moveTo>
                  <a:cubicBezTo>
                    <a:pt x="2930" y="4097"/>
                    <a:pt x="3096" y="4239"/>
                    <a:pt x="3096" y="4430"/>
                  </a:cubicBezTo>
                  <a:cubicBezTo>
                    <a:pt x="3096" y="4621"/>
                    <a:pt x="2930" y="4763"/>
                    <a:pt x="2763" y="4763"/>
                  </a:cubicBezTo>
                  <a:lnTo>
                    <a:pt x="1358" y="4763"/>
                  </a:lnTo>
                  <a:cubicBezTo>
                    <a:pt x="1168" y="4763"/>
                    <a:pt x="1025" y="4621"/>
                    <a:pt x="1025" y="4430"/>
                  </a:cubicBezTo>
                  <a:cubicBezTo>
                    <a:pt x="1025" y="4239"/>
                    <a:pt x="1168" y="4097"/>
                    <a:pt x="1358" y="4097"/>
                  </a:cubicBezTo>
                  <a:close/>
                  <a:moveTo>
                    <a:pt x="2763" y="5454"/>
                  </a:moveTo>
                  <a:cubicBezTo>
                    <a:pt x="2930" y="5454"/>
                    <a:pt x="3096" y="5597"/>
                    <a:pt x="3096" y="5787"/>
                  </a:cubicBezTo>
                  <a:cubicBezTo>
                    <a:pt x="3096" y="5978"/>
                    <a:pt x="2930" y="6145"/>
                    <a:pt x="2763" y="6145"/>
                  </a:cubicBezTo>
                  <a:lnTo>
                    <a:pt x="1358" y="6145"/>
                  </a:lnTo>
                  <a:cubicBezTo>
                    <a:pt x="1168" y="6145"/>
                    <a:pt x="1025" y="5978"/>
                    <a:pt x="1025" y="5787"/>
                  </a:cubicBezTo>
                  <a:cubicBezTo>
                    <a:pt x="1025" y="5597"/>
                    <a:pt x="1168" y="5454"/>
                    <a:pt x="1358" y="5454"/>
                  </a:cubicBezTo>
                  <a:close/>
                  <a:moveTo>
                    <a:pt x="310" y="1"/>
                  </a:moveTo>
                  <a:cubicBezTo>
                    <a:pt x="143" y="1"/>
                    <a:pt x="1" y="143"/>
                    <a:pt x="1" y="334"/>
                  </a:cubicBezTo>
                  <a:lnTo>
                    <a:pt x="1" y="7145"/>
                  </a:lnTo>
                  <a:cubicBezTo>
                    <a:pt x="1" y="7335"/>
                    <a:pt x="143" y="7502"/>
                    <a:pt x="310" y="7502"/>
                  </a:cubicBezTo>
                  <a:lnTo>
                    <a:pt x="4121" y="7502"/>
                  </a:lnTo>
                  <a:lnTo>
                    <a:pt x="41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70"/>
          <p:cNvGrpSpPr/>
          <p:nvPr/>
        </p:nvGrpSpPr>
        <p:grpSpPr>
          <a:xfrm>
            <a:off x="4002330" y="1437755"/>
            <a:ext cx="417385" cy="415849"/>
            <a:chOff x="4002330" y="1437755"/>
            <a:chExt cx="417385" cy="415849"/>
          </a:xfrm>
        </p:grpSpPr>
        <p:sp>
          <p:nvSpPr>
            <p:cNvPr id="4860" name="Google Shape;4860;p70"/>
            <p:cNvSpPr/>
            <p:nvPr/>
          </p:nvSpPr>
          <p:spPr>
            <a:xfrm>
              <a:off x="4014276" y="1530777"/>
              <a:ext cx="405439" cy="322828"/>
            </a:xfrm>
            <a:custGeom>
              <a:avLst/>
              <a:gdLst/>
              <a:ahLst/>
              <a:cxnLst/>
              <a:rect l="l" t="t" r="r" b="b"/>
              <a:pathLst>
                <a:path w="11337" h="9027" extrusionOk="0">
                  <a:moveTo>
                    <a:pt x="5287" y="7002"/>
                  </a:moveTo>
                  <a:cubicBezTo>
                    <a:pt x="5478" y="7002"/>
                    <a:pt x="5621" y="7145"/>
                    <a:pt x="5621" y="7336"/>
                  </a:cubicBezTo>
                  <a:cubicBezTo>
                    <a:pt x="5621" y="7526"/>
                    <a:pt x="5478" y="7669"/>
                    <a:pt x="5287" y="7669"/>
                  </a:cubicBezTo>
                  <a:cubicBezTo>
                    <a:pt x="5097" y="7669"/>
                    <a:pt x="4954" y="7526"/>
                    <a:pt x="4954" y="7336"/>
                  </a:cubicBezTo>
                  <a:cubicBezTo>
                    <a:pt x="4954" y="7145"/>
                    <a:pt x="5097" y="7002"/>
                    <a:pt x="5287" y="7002"/>
                  </a:cubicBezTo>
                  <a:close/>
                  <a:moveTo>
                    <a:pt x="6692" y="7002"/>
                  </a:moveTo>
                  <a:cubicBezTo>
                    <a:pt x="6883" y="7002"/>
                    <a:pt x="7026" y="7145"/>
                    <a:pt x="7026" y="7336"/>
                  </a:cubicBezTo>
                  <a:cubicBezTo>
                    <a:pt x="7026" y="7526"/>
                    <a:pt x="6883" y="7669"/>
                    <a:pt x="6692" y="7669"/>
                  </a:cubicBezTo>
                  <a:cubicBezTo>
                    <a:pt x="6502" y="7669"/>
                    <a:pt x="6359" y="7526"/>
                    <a:pt x="6359" y="7336"/>
                  </a:cubicBezTo>
                  <a:cubicBezTo>
                    <a:pt x="6359" y="7145"/>
                    <a:pt x="6502" y="7002"/>
                    <a:pt x="6692" y="7002"/>
                  </a:cubicBezTo>
                  <a:close/>
                  <a:moveTo>
                    <a:pt x="9788" y="7002"/>
                  </a:moveTo>
                  <a:cubicBezTo>
                    <a:pt x="9979" y="7002"/>
                    <a:pt x="10122" y="7145"/>
                    <a:pt x="10122" y="7336"/>
                  </a:cubicBezTo>
                  <a:cubicBezTo>
                    <a:pt x="10122" y="7526"/>
                    <a:pt x="9979" y="7669"/>
                    <a:pt x="9788" y="7669"/>
                  </a:cubicBezTo>
                  <a:lnTo>
                    <a:pt x="8216" y="7669"/>
                  </a:lnTo>
                  <a:cubicBezTo>
                    <a:pt x="8026" y="7669"/>
                    <a:pt x="7859" y="7526"/>
                    <a:pt x="7859" y="7336"/>
                  </a:cubicBezTo>
                  <a:cubicBezTo>
                    <a:pt x="7859" y="7145"/>
                    <a:pt x="8026" y="7002"/>
                    <a:pt x="8216" y="7002"/>
                  </a:cubicBezTo>
                  <a:close/>
                  <a:moveTo>
                    <a:pt x="9526" y="1"/>
                  </a:moveTo>
                  <a:cubicBezTo>
                    <a:pt x="9074" y="1"/>
                    <a:pt x="8693" y="287"/>
                    <a:pt x="8550" y="692"/>
                  </a:cubicBezTo>
                  <a:lnTo>
                    <a:pt x="7073" y="692"/>
                  </a:lnTo>
                  <a:cubicBezTo>
                    <a:pt x="7073" y="573"/>
                    <a:pt x="7049" y="453"/>
                    <a:pt x="7026" y="334"/>
                  </a:cubicBezTo>
                  <a:lnTo>
                    <a:pt x="4978" y="334"/>
                  </a:lnTo>
                  <a:cubicBezTo>
                    <a:pt x="5025" y="834"/>
                    <a:pt x="5025" y="1382"/>
                    <a:pt x="4978" y="1882"/>
                  </a:cubicBezTo>
                  <a:lnTo>
                    <a:pt x="7026" y="1882"/>
                  </a:lnTo>
                  <a:cubicBezTo>
                    <a:pt x="7049" y="1716"/>
                    <a:pt x="7073" y="1549"/>
                    <a:pt x="7097" y="1358"/>
                  </a:cubicBezTo>
                  <a:lnTo>
                    <a:pt x="8550" y="1358"/>
                  </a:lnTo>
                  <a:cubicBezTo>
                    <a:pt x="8669" y="1668"/>
                    <a:pt x="8883" y="1882"/>
                    <a:pt x="9193" y="2001"/>
                  </a:cubicBezTo>
                  <a:lnTo>
                    <a:pt x="9193" y="5621"/>
                  </a:lnTo>
                  <a:lnTo>
                    <a:pt x="4382" y="5621"/>
                  </a:lnTo>
                  <a:cubicBezTo>
                    <a:pt x="3954" y="5621"/>
                    <a:pt x="3573" y="6002"/>
                    <a:pt x="3573" y="6431"/>
                  </a:cubicBezTo>
                  <a:lnTo>
                    <a:pt x="3573" y="7145"/>
                  </a:lnTo>
                  <a:lnTo>
                    <a:pt x="2620" y="7145"/>
                  </a:lnTo>
                  <a:cubicBezTo>
                    <a:pt x="2501" y="6860"/>
                    <a:pt x="2287" y="6621"/>
                    <a:pt x="1977" y="6526"/>
                  </a:cubicBezTo>
                  <a:lnTo>
                    <a:pt x="1977" y="4526"/>
                  </a:lnTo>
                  <a:cubicBezTo>
                    <a:pt x="2120" y="4573"/>
                    <a:pt x="2263" y="4621"/>
                    <a:pt x="2406" y="4669"/>
                  </a:cubicBezTo>
                  <a:cubicBezTo>
                    <a:pt x="2096" y="4049"/>
                    <a:pt x="1953" y="3240"/>
                    <a:pt x="1858" y="2549"/>
                  </a:cubicBezTo>
                  <a:lnTo>
                    <a:pt x="0" y="2549"/>
                  </a:lnTo>
                  <a:cubicBezTo>
                    <a:pt x="262" y="3216"/>
                    <a:pt x="739" y="3764"/>
                    <a:pt x="1310" y="4168"/>
                  </a:cubicBezTo>
                  <a:lnTo>
                    <a:pt x="1310" y="6526"/>
                  </a:lnTo>
                  <a:cubicBezTo>
                    <a:pt x="905" y="6669"/>
                    <a:pt x="620" y="7050"/>
                    <a:pt x="620" y="7502"/>
                  </a:cubicBezTo>
                  <a:cubicBezTo>
                    <a:pt x="620" y="8050"/>
                    <a:pt x="1072" y="8503"/>
                    <a:pt x="1644" y="8503"/>
                  </a:cubicBezTo>
                  <a:cubicBezTo>
                    <a:pt x="2096" y="8503"/>
                    <a:pt x="2477" y="8241"/>
                    <a:pt x="2620" y="7836"/>
                  </a:cubicBezTo>
                  <a:lnTo>
                    <a:pt x="3573" y="7836"/>
                  </a:lnTo>
                  <a:lnTo>
                    <a:pt x="3573" y="8217"/>
                  </a:lnTo>
                  <a:cubicBezTo>
                    <a:pt x="3573" y="8669"/>
                    <a:pt x="3954" y="9027"/>
                    <a:pt x="4382" y="9027"/>
                  </a:cubicBezTo>
                  <a:lnTo>
                    <a:pt x="10526" y="9027"/>
                  </a:lnTo>
                  <a:cubicBezTo>
                    <a:pt x="10979" y="9027"/>
                    <a:pt x="11336" y="8669"/>
                    <a:pt x="11336" y="8217"/>
                  </a:cubicBezTo>
                  <a:lnTo>
                    <a:pt x="11336" y="6431"/>
                  </a:lnTo>
                  <a:cubicBezTo>
                    <a:pt x="11336" y="6002"/>
                    <a:pt x="10979" y="5621"/>
                    <a:pt x="10526" y="5621"/>
                  </a:cubicBezTo>
                  <a:lnTo>
                    <a:pt x="9860" y="5621"/>
                  </a:lnTo>
                  <a:lnTo>
                    <a:pt x="9860" y="2001"/>
                  </a:lnTo>
                  <a:cubicBezTo>
                    <a:pt x="10264" y="1858"/>
                    <a:pt x="10550" y="1477"/>
                    <a:pt x="10550" y="1025"/>
                  </a:cubicBezTo>
                  <a:cubicBezTo>
                    <a:pt x="10550" y="453"/>
                    <a:pt x="10098" y="1"/>
                    <a:pt x="9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0"/>
            <p:cNvSpPr/>
            <p:nvPr/>
          </p:nvSpPr>
          <p:spPr>
            <a:xfrm>
              <a:off x="4105402" y="1621938"/>
              <a:ext cx="60510" cy="80287"/>
            </a:xfrm>
            <a:custGeom>
              <a:avLst/>
              <a:gdLst/>
              <a:ahLst/>
              <a:cxnLst/>
              <a:rect l="l" t="t" r="r" b="b"/>
              <a:pathLst>
                <a:path w="1692" h="2245" extrusionOk="0">
                  <a:moveTo>
                    <a:pt x="0" y="0"/>
                  </a:moveTo>
                  <a:cubicBezTo>
                    <a:pt x="72" y="595"/>
                    <a:pt x="286" y="1786"/>
                    <a:pt x="715" y="2191"/>
                  </a:cubicBezTo>
                  <a:cubicBezTo>
                    <a:pt x="751" y="2227"/>
                    <a:pt x="798" y="2245"/>
                    <a:pt x="846" y="2245"/>
                  </a:cubicBezTo>
                  <a:cubicBezTo>
                    <a:pt x="894" y="2245"/>
                    <a:pt x="941" y="2227"/>
                    <a:pt x="977" y="2191"/>
                  </a:cubicBezTo>
                  <a:cubicBezTo>
                    <a:pt x="1406" y="1786"/>
                    <a:pt x="1620" y="595"/>
                    <a:pt x="1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0"/>
            <p:cNvSpPr/>
            <p:nvPr/>
          </p:nvSpPr>
          <p:spPr>
            <a:xfrm>
              <a:off x="4170992" y="1621938"/>
              <a:ext cx="86903" cy="75816"/>
            </a:xfrm>
            <a:custGeom>
              <a:avLst/>
              <a:gdLst/>
              <a:ahLst/>
              <a:cxnLst/>
              <a:rect l="l" t="t" r="r" b="b"/>
              <a:pathLst>
                <a:path w="2430" h="2120" extrusionOk="0">
                  <a:moveTo>
                    <a:pt x="548" y="0"/>
                  </a:moveTo>
                  <a:cubicBezTo>
                    <a:pt x="477" y="572"/>
                    <a:pt x="381" y="1096"/>
                    <a:pt x="238" y="1524"/>
                  </a:cubicBezTo>
                  <a:cubicBezTo>
                    <a:pt x="167" y="1762"/>
                    <a:pt x="95" y="1953"/>
                    <a:pt x="0" y="2120"/>
                  </a:cubicBezTo>
                  <a:cubicBezTo>
                    <a:pt x="1096" y="1810"/>
                    <a:pt x="1977" y="1024"/>
                    <a:pt x="24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4013417" y="1442226"/>
              <a:ext cx="86903" cy="75817"/>
            </a:xfrm>
            <a:custGeom>
              <a:avLst/>
              <a:gdLst/>
              <a:ahLst/>
              <a:cxnLst/>
              <a:rect l="l" t="t" r="r" b="b"/>
              <a:pathLst>
                <a:path w="2430" h="2120" extrusionOk="0">
                  <a:moveTo>
                    <a:pt x="2430" y="0"/>
                  </a:moveTo>
                  <a:lnTo>
                    <a:pt x="2430" y="0"/>
                  </a:lnTo>
                  <a:cubicBezTo>
                    <a:pt x="1334" y="310"/>
                    <a:pt x="453" y="1096"/>
                    <a:pt x="1" y="2120"/>
                  </a:cubicBezTo>
                  <a:lnTo>
                    <a:pt x="1882" y="2120"/>
                  </a:lnTo>
                  <a:cubicBezTo>
                    <a:pt x="1953" y="1453"/>
                    <a:pt x="2120" y="619"/>
                    <a:pt x="24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4105402" y="1437755"/>
              <a:ext cx="60510" cy="80287"/>
            </a:xfrm>
            <a:custGeom>
              <a:avLst/>
              <a:gdLst/>
              <a:ahLst/>
              <a:cxnLst/>
              <a:rect l="l" t="t" r="r" b="b"/>
              <a:pathLst>
                <a:path w="1692" h="2245" extrusionOk="0">
                  <a:moveTo>
                    <a:pt x="846" y="0"/>
                  </a:moveTo>
                  <a:cubicBezTo>
                    <a:pt x="798" y="0"/>
                    <a:pt x="751" y="18"/>
                    <a:pt x="715" y="54"/>
                  </a:cubicBezTo>
                  <a:cubicBezTo>
                    <a:pt x="286" y="459"/>
                    <a:pt x="72" y="1649"/>
                    <a:pt x="0" y="2245"/>
                  </a:cubicBezTo>
                  <a:lnTo>
                    <a:pt x="1691" y="2245"/>
                  </a:lnTo>
                  <a:cubicBezTo>
                    <a:pt x="1620" y="1649"/>
                    <a:pt x="1406" y="459"/>
                    <a:pt x="977" y="54"/>
                  </a:cubicBezTo>
                  <a:cubicBezTo>
                    <a:pt x="941" y="18"/>
                    <a:pt x="894" y="0"/>
                    <a:pt x="8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4170992" y="1442226"/>
              <a:ext cx="86903" cy="75817"/>
            </a:xfrm>
            <a:custGeom>
              <a:avLst/>
              <a:gdLst/>
              <a:ahLst/>
              <a:cxnLst/>
              <a:rect l="l" t="t" r="r" b="b"/>
              <a:pathLst>
                <a:path w="2430" h="2120" extrusionOk="0">
                  <a:moveTo>
                    <a:pt x="0" y="0"/>
                  </a:moveTo>
                  <a:lnTo>
                    <a:pt x="0" y="0"/>
                  </a:lnTo>
                  <a:cubicBezTo>
                    <a:pt x="310" y="619"/>
                    <a:pt x="477" y="1429"/>
                    <a:pt x="548" y="2120"/>
                  </a:cubicBezTo>
                  <a:lnTo>
                    <a:pt x="2429" y="2120"/>
                  </a:lnTo>
                  <a:cubicBezTo>
                    <a:pt x="1977" y="1096"/>
                    <a:pt x="1096" y="31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4002330" y="1542722"/>
              <a:ext cx="76711" cy="55396"/>
            </a:xfrm>
            <a:custGeom>
              <a:avLst/>
              <a:gdLst/>
              <a:ahLst/>
              <a:cxnLst/>
              <a:rect l="l" t="t" r="r" b="b"/>
              <a:pathLst>
                <a:path w="2145" h="1549" extrusionOk="0">
                  <a:moveTo>
                    <a:pt x="96" y="0"/>
                  </a:moveTo>
                  <a:cubicBezTo>
                    <a:pt x="1" y="477"/>
                    <a:pt x="1" y="1024"/>
                    <a:pt x="96" y="1548"/>
                  </a:cubicBezTo>
                  <a:lnTo>
                    <a:pt x="2144" y="1548"/>
                  </a:lnTo>
                  <a:cubicBezTo>
                    <a:pt x="2097" y="1024"/>
                    <a:pt x="2120" y="477"/>
                    <a:pt x="21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4102004" y="1542722"/>
              <a:ext cx="67305" cy="55396"/>
            </a:xfrm>
            <a:custGeom>
              <a:avLst/>
              <a:gdLst/>
              <a:ahLst/>
              <a:cxnLst/>
              <a:rect l="l" t="t" r="r" b="b"/>
              <a:pathLst>
                <a:path w="1882" h="1549" extrusionOk="0">
                  <a:moveTo>
                    <a:pt x="24" y="0"/>
                  </a:moveTo>
                  <a:cubicBezTo>
                    <a:pt x="0" y="500"/>
                    <a:pt x="0" y="1048"/>
                    <a:pt x="24" y="1548"/>
                  </a:cubicBezTo>
                  <a:lnTo>
                    <a:pt x="1858" y="1548"/>
                  </a:lnTo>
                  <a:cubicBezTo>
                    <a:pt x="1882" y="1048"/>
                    <a:pt x="1882" y="500"/>
                    <a:pt x="1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70"/>
          <p:cNvGrpSpPr/>
          <p:nvPr/>
        </p:nvGrpSpPr>
        <p:grpSpPr>
          <a:xfrm>
            <a:off x="3338019" y="1437970"/>
            <a:ext cx="416490" cy="416501"/>
            <a:chOff x="3338019" y="1437970"/>
            <a:chExt cx="416490" cy="416501"/>
          </a:xfrm>
        </p:grpSpPr>
        <p:sp>
          <p:nvSpPr>
            <p:cNvPr id="4869" name="Google Shape;4869;p70"/>
            <p:cNvSpPr/>
            <p:nvPr/>
          </p:nvSpPr>
          <p:spPr>
            <a:xfrm>
              <a:off x="3338019" y="1538466"/>
              <a:ext cx="416490" cy="190793"/>
            </a:xfrm>
            <a:custGeom>
              <a:avLst/>
              <a:gdLst/>
              <a:ahLst/>
              <a:cxnLst/>
              <a:rect l="l" t="t" r="r" b="b"/>
              <a:pathLst>
                <a:path w="11646" h="5335" extrusionOk="0">
                  <a:moveTo>
                    <a:pt x="334" y="0"/>
                  </a:moveTo>
                  <a:cubicBezTo>
                    <a:pt x="144" y="0"/>
                    <a:pt x="1" y="167"/>
                    <a:pt x="1" y="358"/>
                  </a:cubicBezTo>
                  <a:lnTo>
                    <a:pt x="1" y="5335"/>
                  </a:lnTo>
                  <a:lnTo>
                    <a:pt x="11646" y="5335"/>
                  </a:lnTo>
                  <a:lnTo>
                    <a:pt x="11646" y="358"/>
                  </a:lnTo>
                  <a:cubicBezTo>
                    <a:pt x="11646" y="167"/>
                    <a:pt x="11479" y="0"/>
                    <a:pt x="11289" y="0"/>
                  </a:cubicBezTo>
                  <a:lnTo>
                    <a:pt x="9693" y="0"/>
                  </a:lnTo>
                  <a:lnTo>
                    <a:pt x="9693" y="905"/>
                  </a:lnTo>
                  <a:cubicBezTo>
                    <a:pt x="9693" y="1262"/>
                    <a:pt x="9503" y="1596"/>
                    <a:pt x="9193" y="1763"/>
                  </a:cubicBezTo>
                  <a:cubicBezTo>
                    <a:pt x="9288" y="2096"/>
                    <a:pt x="9193" y="2453"/>
                    <a:pt x="8931" y="2715"/>
                  </a:cubicBezTo>
                  <a:lnTo>
                    <a:pt x="8193" y="3477"/>
                  </a:lnTo>
                  <a:cubicBezTo>
                    <a:pt x="7997" y="3673"/>
                    <a:pt x="7736" y="3775"/>
                    <a:pt x="7477" y="3775"/>
                  </a:cubicBezTo>
                  <a:cubicBezTo>
                    <a:pt x="7389" y="3775"/>
                    <a:pt x="7301" y="3763"/>
                    <a:pt x="7216" y="3739"/>
                  </a:cubicBezTo>
                  <a:cubicBezTo>
                    <a:pt x="7050" y="4049"/>
                    <a:pt x="6716" y="4239"/>
                    <a:pt x="6359" y="4239"/>
                  </a:cubicBezTo>
                  <a:lnTo>
                    <a:pt x="5287" y="4239"/>
                  </a:lnTo>
                  <a:cubicBezTo>
                    <a:pt x="4906" y="4239"/>
                    <a:pt x="4597" y="4049"/>
                    <a:pt x="4430" y="3739"/>
                  </a:cubicBezTo>
                  <a:cubicBezTo>
                    <a:pt x="4344" y="3764"/>
                    <a:pt x="4255" y="3776"/>
                    <a:pt x="4165" y="3776"/>
                  </a:cubicBezTo>
                  <a:cubicBezTo>
                    <a:pt x="3909" y="3776"/>
                    <a:pt x="3654" y="3678"/>
                    <a:pt x="3478" y="3501"/>
                  </a:cubicBezTo>
                  <a:lnTo>
                    <a:pt x="2715" y="2739"/>
                  </a:lnTo>
                  <a:cubicBezTo>
                    <a:pt x="2454" y="2477"/>
                    <a:pt x="2358" y="2096"/>
                    <a:pt x="2454" y="1763"/>
                  </a:cubicBezTo>
                  <a:cubicBezTo>
                    <a:pt x="2144" y="1596"/>
                    <a:pt x="1953" y="1262"/>
                    <a:pt x="1953" y="905"/>
                  </a:cubicBezTo>
                  <a:lnTo>
                    <a:pt x="195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0"/>
            <p:cNvSpPr/>
            <p:nvPr/>
          </p:nvSpPr>
          <p:spPr>
            <a:xfrm>
              <a:off x="3338019" y="1753084"/>
              <a:ext cx="416490" cy="101387"/>
            </a:xfrm>
            <a:custGeom>
              <a:avLst/>
              <a:gdLst/>
              <a:ahLst/>
              <a:cxnLst/>
              <a:rect l="l" t="t" r="r" b="b"/>
              <a:pathLst>
                <a:path w="11646" h="2835" extrusionOk="0">
                  <a:moveTo>
                    <a:pt x="1" y="1"/>
                  </a:moveTo>
                  <a:lnTo>
                    <a:pt x="1" y="1025"/>
                  </a:lnTo>
                  <a:cubicBezTo>
                    <a:pt x="1" y="1215"/>
                    <a:pt x="144" y="1382"/>
                    <a:pt x="334" y="1382"/>
                  </a:cubicBezTo>
                  <a:lnTo>
                    <a:pt x="4787" y="1382"/>
                  </a:lnTo>
                  <a:lnTo>
                    <a:pt x="4787" y="2144"/>
                  </a:lnTo>
                  <a:lnTo>
                    <a:pt x="3740" y="2144"/>
                  </a:lnTo>
                  <a:cubicBezTo>
                    <a:pt x="3549" y="2144"/>
                    <a:pt x="3382" y="2287"/>
                    <a:pt x="3382" y="2477"/>
                  </a:cubicBezTo>
                  <a:cubicBezTo>
                    <a:pt x="3382" y="2668"/>
                    <a:pt x="3549" y="2834"/>
                    <a:pt x="3740" y="2834"/>
                  </a:cubicBezTo>
                  <a:lnTo>
                    <a:pt x="7907" y="2834"/>
                  </a:lnTo>
                  <a:cubicBezTo>
                    <a:pt x="8098" y="2834"/>
                    <a:pt x="8240" y="2668"/>
                    <a:pt x="8240" y="2477"/>
                  </a:cubicBezTo>
                  <a:cubicBezTo>
                    <a:pt x="8240" y="2287"/>
                    <a:pt x="8098" y="2144"/>
                    <a:pt x="7907" y="2144"/>
                  </a:cubicBezTo>
                  <a:lnTo>
                    <a:pt x="6835" y="2144"/>
                  </a:lnTo>
                  <a:lnTo>
                    <a:pt x="6835" y="1382"/>
                  </a:lnTo>
                  <a:lnTo>
                    <a:pt x="11289" y="1382"/>
                  </a:lnTo>
                  <a:cubicBezTo>
                    <a:pt x="11479" y="1382"/>
                    <a:pt x="11646" y="1215"/>
                    <a:pt x="11646" y="1025"/>
                  </a:cubicBezTo>
                  <a:lnTo>
                    <a:pt x="116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3431720" y="1437970"/>
              <a:ext cx="228272" cy="227414"/>
            </a:xfrm>
            <a:custGeom>
              <a:avLst/>
              <a:gdLst/>
              <a:ahLst/>
              <a:cxnLst/>
              <a:rect l="l" t="t" r="r" b="b"/>
              <a:pathLst>
                <a:path w="6383" h="6359" extrusionOk="0">
                  <a:moveTo>
                    <a:pt x="3191" y="2001"/>
                  </a:moveTo>
                  <a:cubicBezTo>
                    <a:pt x="3834" y="2001"/>
                    <a:pt x="4358" y="2525"/>
                    <a:pt x="4358" y="3168"/>
                  </a:cubicBezTo>
                  <a:cubicBezTo>
                    <a:pt x="4358" y="3810"/>
                    <a:pt x="3834" y="4358"/>
                    <a:pt x="3191" y="4358"/>
                  </a:cubicBezTo>
                  <a:lnTo>
                    <a:pt x="3168" y="4358"/>
                  </a:lnTo>
                  <a:cubicBezTo>
                    <a:pt x="2525" y="4334"/>
                    <a:pt x="2024" y="3810"/>
                    <a:pt x="2024" y="3168"/>
                  </a:cubicBezTo>
                  <a:cubicBezTo>
                    <a:pt x="2024" y="2548"/>
                    <a:pt x="2525" y="2024"/>
                    <a:pt x="3168" y="2001"/>
                  </a:cubicBezTo>
                  <a:close/>
                  <a:moveTo>
                    <a:pt x="2667" y="0"/>
                  </a:moveTo>
                  <a:cubicBezTo>
                    <a:pt x="2501" y="0"/>
                    <a:pt x="2358" y="119"/>
                    <a:pt x="2334" y="262"/>
                  </a:cubicBezTo>
                  <a:lnTo>
                    <a:pt x="2263" y="953"/>
                  </a:lnTo>
                  <a:lnTo>
                    <a:pt x="1739" y="524"/>
                  </a:lnTo>
                  <a:cubicBezTo>
                    <a:pt x="1682" y="479"/>
                    <a:pt x="1610" y="455"/>
                    <a:pt x="1537" y="455"/>
                  </a:cubicBezTo>
                  <a:cubicBezTo>
                    <a:pt x="1456" y="455"/>
                    <a:pt x="1373" y="485"/>
                    <a:pt x="1310" y="548"/>
                  </a:cubicBezTo>
                  <a:lnTo>
                    <a:pt x="548" y="1310"/>
                  </a:lnTo>
                  <a:cubicBezTo>
                    <a:pt x="453" y="1429"/>
                    <a:pt x="429" y="1596"/>
                    <a:pt x="548" y="1739"/>
                  </a:cubicBezTo>
                  <a:lnTo>
                    <a:pt x="953" y="2263"/>
                  </a:lnTo>
                  <a:lnTo>
                    <a:pt x="286" y="2334"/>
                  </a:lnTo>
                  <a:cubicBezTo>
                    <a:pt x="119" y="2334"/>
                    <a:pt x="0" y="2477"/>
                    <a:pt x="0" y="2644"/>
                  </a:cubicBezTo>
                  <a:lnTo>
                    <a:pt x="0" y="3715"/>
                  </a:lnTo>
                  <a:cubicBezTo>
                    <a:pt x="0" y="3882"/>
                    <a:pt x="119" y="4025"/>
                    <a:pt x="286" y="4025"/>
                  </a:cubicBezTo>
                  <a:lnTo>
                    <a:pt x="977" y="4096"/>
                  </a:lnTo>
                  <a:lnTo>
                    <a:pt x="548" y="4644"/>
                  </a:lnTo>
                  <a:cubicBezTo>
                    <a:pt x="453" y="4763"/>
                    <a:pt x="453" y="4954"/>
                    <a:pt x="572" y="5049"/>
                  </a:cubicBezTo>
                  <a:lnTo>
                    <a:pt x="1334" y="5811"/>
                  </a:lnTo>
                  <a:cubicBezTo>
                    <a:pt x="1397" y="5874"/>
                    <a:pt x="1473" y="5903"/>
                    <a:pt x="1552" y="5903"/>
                  </a:cubicBezTo>
                  <a:cubicBezTo>
                    <a:pt x="1622" y="5903"/>
                    <a:pt x="1695" y="5880"/>
                    <a:pt x="1763" y="5835"/>
                  </a:cubicBezTo>
                  <a:lnTo>
                    <a:pt x="2263" y="5430"/>
                  </a:lnTo>
                  <a:lnTo>
                    <a:pt x="2334" y="6073"/>
                  </a:lnTo>
                  <a:cubicBezTo>
                    <a:pt x="2358" y="6240"/>
                    <a:pt x="2501" y="6359"/>
                    <a:pt x="2667" y="6359"/>
                  </a:cubicBezTo>
                  <a:lnTo>
                    <a:pt x="3739" y="6359"/>
                  </a:lnTo>
                  <a:cubicBezTo>
                    <a:pt x="3906" y="6359"/>
                    <a:pt x="4025" y="6240"/>
                    <a:pt x="4049" y="6073"/>
                  </a:cubicBezTo>
                  <a:lnTo>
                    <a:pt x="4120" y="5406"/>
                  </a:lnTo>
                  <a:lnTo>
                    <a:pt x="4644" y="5835"/>
                  </a:lnTo>
                  <a:cubicBezTo>
                    <a:pt x="4712" y="5880"/>
                    <a:pt x="4784" y="5903"/>
                    <a:pt x="4855" y="5903"/>
                  </a:cubicBezTo>
                  <a:cubicBezTo>
                    <a:pt x="4934" y="5903"/>
                    <a:pt x="5010" y="5874"/>
                    <a:pt x="5073" y="5811"/>
                  </a:cubicBezTo>
                  <a:lnTo>
                    <a:pt x="5835" y="5049"/>
                  </a:lnTo>
                  <a:cubicBezTo>
                    <a:pt x="5954" y="4930"/>
                    <a:pt x="5954" y="4739"/>
                    <a:pt x="5859" y="4620"/>
                  </a:cubicBezTo>
                  <a:lnTo>
                    <a:pt x="5430" y="4096"/>
                  </a:lnTo>
                  <a:lnTo>
                    <a:pt x="6097" y="4025"/>
                  </a:lnTo>
                  <a:cubicBezTo>
                    <a:pt x="6263" y="4001"/>
                    <a:pt x="6383" y="3882"/>
                    <a:pt x="6383" y="3715"/>
                  </a:cubicBezTo>
                  <a:lnTo>
                    <a:pt x="6383" y="2644"/>
                  </a:lnTo>
                  <a:cubicBezTo>
                    <a:pt x="6383" y="2477"/>
                    <a:pt x="6263" y="2334"/>
                    <a:pt x="6097" y="2334"/>
                  </a:cubicBezTo>
                  <a:lnTo>
                    <a:pt x="5430" y="2239"/>
                  </a:lnTo>
                  <a:lnTo>
                    <a:pt x="5859" y="1715"/>
                  </a:lnTo>
                  <a:cubicBezTo>
                    <a:pt x="5954" y="1596"/>
                    <a:pt x="5954" y="1405"/>
                    <a:pt x="5835" y="1286"/>
                  </a:cubicBezTo>
                  <a:lnTo>
                    <a:pt x="5073" y="548"/>
                  </a:lnTo>
                  <a:cubicBezTo>
                    <a:pt x="5007" y="482"/>
                    <a:pt x="4920" y="446"/>
                    <a:pt x="4835" y="446"/>
                  </a:cubicBezTo>
                  <a:cubicBezTo>
                    <a:pt x="4766" y="446"/>
                    <a:pt x="4698" y="470"/>
                    <a:pt x="4644" y="524"/>
                  </a:cubicBezTo>
                  <a:lnTo>
                    <a:pt x="4120" y="929"/>
                  </a:lnTo>
                  <a:lnTo>
                    <a:pt x="4049" y="262"/>
                  </a:lnTo>
                  <a:cubicBezTo>
                    <a:pt x="4025" y="119"/>
                    <a:pt x="3906"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70"/>
          <p:cNvGrpSpPr/>
          <p:nvPr/>
        </p:nvGrpSpPr>
        <p:grpSpPr>
          <a:xfrm>
            <a:off x="2614089" y="1437111"/>
            <a:ext cx="416502" cy="417356"/>
            <a:chOff x="2614089" y="1437111"/>
            <a:chExt cx="416502" cy="417356"/>
          </a:xfrm>
        </p:grpSpPr>
        <p:sp>
          <p:nvSpPr>
            <p:cNvPr id="4873" name="Google Shape;4873;p70"/>
            <p:cNvSpPr/>
            <p:nvPr/>
          </p:nvSpPr>
          <p:spPr>
            <a:xfrm>
              <a:off x="2879813" y="1486501"/>
              <a:ext cx="66447" cy="23889"/>
            </a:xfrm>
            <a:custGeom>
              <a:avLst/>
              <a:gdLst/>
              <a:ahLst/>
              <a:cxnLst/>
              <a:rect l="l" t="t" r="r" b="b"/>
              <a:pathLst>
                <a:path w="1858" h="668" extrusionOk="0">
                  <a:moveTo>
                    <a:pt x="334" y="1"/>
                  </a:moveTo>
                  <a:cubicBezTo>
                    <a:pt x="143" y="1"/>
                    <a:pt x="0" y="144"/>
                    <a:pt x="0" y="334"/>
                  </a:cubicBezTo>
                  <a:cubicBezTo>
                    <a:pt x="0" y="525"/>
                    <a:pt x="143" y="667"/>
                    <a:pt x="334" y="667"/>
                  </a:cubicBezTo>
                  <a:lnTo>
                    <a:pt x="1525" y="667"/>
                  </a:lnTo>
                  <a:cubicBezTo>
                    <a:pt x="1715" y="667"/>
                    <a:pt x="1858" y="525"/>
                    <a:pt x="1858" y="334"/>
                  </a:cubicBezTo>
                  <a:cubicBezTo>
                    <a:pt x="1858" y="144"/>
                    <a:pt x="1715" y="1"/>
                    <a:pt x="15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0"/>
            <p:cNvSpPr/>
            <p:nvPr/>
          </p:nvSpPr>
          <p:spPr>
            <a:xfrm>
              <a:off x="2963286" y="1651729"/>
              <a:ext cx="67305" cy="23889"/>
            </a:xfrm>
            <a:custGeom>
              <a:avLst/>
              <a:gdLst/>
              <a:ahLst/>
              <a:cxnLst/>
              <a:rect l="l" t="t" r="r" b="b"/>
              <a:pathLst>
                <a:path w="1882" h="668" extrusionOk="0">
                  <a:moveTo>
                    <a:pt x="357" y="1"/>
                  </a:moveTo>
                  <a:cubicBezTo>
                    <a:pt x="167" y="1"/>
                    <a:pt x="0" y="143"/>
                    <a:pt x="0" y="334"/>
                  </a:cubicBezTo>
                  <a:cubicBezTo>
                    <a:pt x="0" y="525"/>
                    <a:pt x="167" y="667"/>
                    <a:pt x="357" y="667"/>
                  </a:cubicBezTo>
                  <a:lnTo>
                    <a:pt x="1524" y="667"/>
                  </a:lnTo>
                  <a:cubicBezTo>
                    <a:pt x="1715" y="667"/>
                    <a:pt x="1882" y="525"/>
                    <a:pt x="1882" y="334"/>
                  </a:cubicBezTo>
                  <a:cubicBezTo>
                    <a:pt x="1882" y="143"/>
                    <a:pt x="1715" y="1"/>
                    <a:pt x="15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0"/>
            <p:cNvSpPr/>
            <p:nvPr/>
          </p:nvSpPr>
          <p:spPr>
            <a:xfrm>
              <a:off x="2898554" y="1781194"/>
              <a:ext cx="66447" cy="23889"/>
            </a:xfrm>
            <a:custGeom>
              <a:avLst/>
              <a:gdLst/>
              <a:ahLst/>
              <a:cxnLst/>
              <a:rect l="l" t="t" r="r" b="b"/>
              <a:pathLst>
                <a:path w="1858" h="668" extrusionOk="0">
                  <a:moveTo>
                    <a:pt x="334" y="0"/>
                  </a:moveTo>
                  <a:cubicBezTo>
                    <a:pt x="143" y="0"/>
                    <a:pt x="0" y="143"/>
                    <a:pt x="0" y="334"/>
                  </a:cubicBezTo>
                  <a:cubicBezTo>
                    <a:pt x="0" y="524"/>
                    <a:pt x="143" y="667"/>
                    <a:pt x="334" y="667"/>
                  </a:cubicBezTo>
                  <a:lnTo>
                    <a:pt x="1524" y="667"/>
                  </a:lnTo>
                  <a:cubicBezTo>
                    <a:pt x="1715" y="667"/>
                    <a:pt x="1858" y="524"/>
                    <a:pt x="1858" y="334"/>
                  </a:cubicBezTo>
                  <a:cubicBezTo>
                    <a:pt x="1858" y="143"/>
                    <a:pt x="1715"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0"/>
            <p:cNvSpPr/>
            <p:nvPr/>
          </p:nvSpPr>
          <p:spPr>
            <a:xfrm>
              <a:off x="2783573" y="1675584"/>
              <a:ext cx="181423" cy="178884"/>
            </a:xfrm>
            <a:custGeom>
              <a:avLst/>
              <a:gdLst/>
              <a:ahLst/>
              <a:cxnLst/>
              <a:rect l="l" t="t" r="r" b="b"/>
              <a:pathLst>
                <a:path w="5073" h="5002" extrusionOk="0">
                  <a:moveTo>
                    <a:pt x="0" y="0"/>
                  </a:moveTo>
                  <a:lnTo>
                    <a:pt x="0" y="3573"/>
                  </a:lnTo>
                  <a:cubicBezTo>
                    <a:pt x="215" y="3549"/>
                    <a:pt x="405" y="3525"/>
                    <a:pt x="596" y="3477"/>
                  </a:cubicBezTo>
                  <a:lnTo>
                    <a:pt x="2001" y="4882"/>
                  </a:lnTo>
                  <a:cubicBezTo>
                    <a:pt x="2072" y="4954"/>
                    <a:pt x="2168" y="5001"/>
                    <a:pt x="2239" y="5001"/>
                  </a:cubicBezTo>
                  <a:lnTo>
                    <a:pt x="4739" y="5001"/>
                  </a:lnTo>
                  <a:cubicBezTo>
                    <a:pt x="4930" y="5001"/>
                    <a:pt x="5073" y="4835"/>
                    <a:pt x="5073" y="4644"/>
                  </a:cubicBezTo>
                  <a:cubicBezTo>
                    <a:pt x="5073" y="4454"/>
                    <a:pt x="4930" y="4311"/>
                    <a:pt x="4739" y="4311"/>
                  </a:cubicBezTo>
                  <a:lnTo>
                    <a:pt x="2382" y="4311"/>
                  </a:lnTo>
                  <a:lnTo>
                    <a:pt x="1334" y="3263"/>
                  </a:lnTo>
                  <a:cubicBezTo>
                    <a:pt x="1787" y="3072"/>
                    <a:pt x="2168" y="2834"/>
                    <a:pt x="2525" y="2525"/>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0"/>
            <p:cNvSpPr/>
            <p:nvPr/>
          </p:nvSpPr>
          <p:spPr>
            <a:xfrm>
              <a:off x="2668593" y="1488218"/>
              <a:ext cx="91159" cy="128638"/>
            </a:xfrm>
            <a:custGeom>
              <a:avLst/>
              <a:gdLst/>
              <a:ahLst/>
              <a:cxnLst/>
              <a:rect l="l" t="t" r="r" b="b"/>
              <a:pathLst>
                <a:path w="2549" h="3597" extrusionOk="0">
                  <a:moveTo>
                    <a:pt x="2549" y="0"/>
                  </a:moveTo>
                  <a:cubicBezTo>
                    <a:pt x="1572" y="72"/>
                    <a:pt x="691" y="477"/>
                    <a:pt x="0" y="1072"/>
                  </a:cubicBezTo>
                  <a:lnTo>
                    <a:pt x="2549" y="3596"/>
                  </a:lnTo>
                  <a:lnTo>
                    <a:pt x="25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2614089" y="1543580"/>
              <a:ext cx="145661" cy="259779"/>
            </a:xfrm>
            <a:custGeom>
              <a:avLst/>
              <a:gdLst/>
              <a:ahLst/>
              <a:cxnLst/>
              <a:rect l="l" t="t" r="r" b="b"/>
              <a:pathLst>
                <a:path w="4073" h="7264" extrusionOk="0">
                  <a:moveTo>
                    <a:pt x="1048" y="0"/>
                  </a:moveTo>
                  <a:cubicBezTo>
                    <a:pt x="381" y="762"/>
                    <a:pt x="0" y="1762"/>
                    <a:pt x="0" y="2858"/>
                  </a:cubicBezTo>
                  <a:cubicBezTo>
                    <a:pt x="0" y="5192"/>
                    <a:pt x="1786" y="7097"/>
                    <a:pt x="4073" y="7264"/>
                  </a:cubicBezTo>
                  <a:lnTo>
                    <a:pt x="4073" y="3025"/>
                  </a:lnTo>
                  <a:lnTo>
                    <a:pt x="104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0"/>
            <p:cNvSpPr/>
            <p:nvPr/>
          </p:nvSpPr>
          <p:spPr>
            <a:xfrm>
              <a:off x="2783573" y="1437111"/>
              <a:ext cx="162684" cy="179742"/>
            </a:xfrm>
            <a:custGeom>
              <a:avLst/>
              <a:gdLst/>
              <a:ahLst/>
              <a:cxnLst/>
              <a:rect l="l" t="t" r="r" b="b"/>
              <a:pathLst>
                <a:path w="4549" h="5026" extrusionOk="0">
                  <a:moveTo>
                    <a:pt x="2144" y="0"/>
                  </a:moveTo>
                  <a:cubicBezTo>
                    <a:pt x="2048" y="0"/>
                    <a:pt x="1953" y="48"/>
                    <a:pt x="1906" y="119"/>
                  </a:cubicBezTo>
                  <a:lnTo>
                    <a:pt x="501" y="1501"/>
                  </a:lnTo>
                  <a:cubicBezTo>
                    <a:pt x="334" y="1477"/>
                    <a:pt x="167" y="1453"/>
                    <a:pt x="0" y="1429"/>
                  </a:cubicBezTo>
                  <a:lnTo>
                    <a:pt x="0" y="5025"/>
                  </a:lnTo>
                  <a:lnTo>
                    <a:pt x="2549" y="2501"/>
                  </a:lnTo>
                  <a:cubicBezTo>
                    <a:pt x="2168" y="2167"/>
                    <a:pt x="1739" y="1906"/>
                    <a:pt x="1263" y="1715"/>
                  </a:cubicBezTo>
                  <a:lnTo>
                    <a:pt x="2287" y="691"/>
                  </a:lnTo>
                  <a:lnTo>
                    <a:pt x="4216" y="691"/>
                  </a:lnTo>
                  <a:cubicBezTo>
                    <a:pt x="4406" y="691"/>
                    <a:pt x="4549" y="548"/>
                    <a:pt x="4549" y="358"/>
                  </a:cubicBezTo>
                  <a:cubicBezTo>
                    <a:pt x="4549" y="167"/>
                    <a:pt x="4406" y="0"/>
                    <a:pt x="4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0"/>
            <p:cNvSpPr/>
            <p:nvPr/>
          </p:nvSpPr>
          <p:spPr>
            <a:xfrm>
              <a:off x="2788687" y="1543580"/>
              <a:ext cx="241898" cy="205277"/>
            </a:xfrm>
            <a:custGeom>
              <a:avLst/>
              <a:gdLst/>
              <a:ahLst/>
              <a:cxnLst/>
              <a:rect l="l" t="t" r="r" b="b"/>
              <a:pathLst>
                <a:path w="6764" h="5740" extrusionOk="0">
                  <a:moveTo>
                    <a:pt x="2882" y="0"/>
                  </a:moveTo>
                  <a:lnTo>
                    <a:pt x="0" y="2882"/>
                  </a:lnTo>
                  <a:lnTo>
                    <a:pt x="2858" y="5739"/>
                  </a:lnTo>
                  <a:cubicBezTo>
                    <a:pt x="3430" y="5073"/>
                    <a:pt x="3811" y="4215"/>
                    <a:pt x="3906" y="3310"/>
                  </a:cubicBezTo>
                  <a:lnTo>
                    <a:pt x="4882" y="2334"/>
                  </a:lnTo>
                  <a:lnTo>
                    <a:pt x="6406" y="2334"/>
                  </a:lnTo>
                  <a:cubicBezTo>
                    <a:pt x="6597" y="2334"/>
                    <a:pt x="6764" y="2191"/>
                    <a:pt x="6764" y="2001"/>
                  </a:cubicBezTo>
                  <a:cubicBezTo>
                    <a:pt x="6764" y="1810"/>
                    <a:pt x="6597" y="1643"/>
                    <a:pt x="6406" y="1643"/>
                  </a:cubicBezTo>
                  <a:lnTo>
                    <a:pt x="4739" y="1643"/>
                  </a:lnTo>
                  <a:cubicBezTo>
                    <a:pt x="4644" y="1643"/>
                    <a:pt x="4573" y="1691"/>
                    <a:pt x="4501" y="1762"/>
                  </a:cubicBezTo>
                  <a:lnTo>
                    <a:pt x="3906" y="2358"/>
                  </a:lnTo>
                  <a:cubicBezTo>
                    <a:pt x="3787" y="1453"/>
                    <a:pt x="3430" y="643"/>
                    <a:pt x="2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70"/>
          <p:cNvGrpSpPr/>
          <p:nvPr/>
        </p:nvGrpSpPr>
        <p:grpSpPr>
          <a:xfrm>
            <a:off x="1906324" y="1437970"/>
            <a:ext cx="416490" cy="415632"/>
            <a:chOff x="1906324" y="1437970"/>
            <a:chExt cx="416490" cy="415632"/>
          </a:xfrm>
        </p:grpSpPr>
        <p:sp>
          <p:nvSpPr>
            <p:cNvPr id="4882" name="Google Shape;4882;p70"/>
            <p:cNvSpPr/>
            <p:nvPr/>
          </p:nvSpPr>
          <p:spPr>
            <a:xfrm>
              <a:off x="2102202" y="1633848"/>
              <a:ext cx="23889" cy="23889"/>
            </a:xfrm>
            <a:custGeom>
              <a:avLst/>
              <a:gdLst/>
              <a:ahLst/>
              <a:cxnLst/>
              <a:rect l="l" t="t" r="r" b="b"/>
              <a:pathLst>
                <a:path w="668" h="668" extrusionOk="0">
                  <a:moveTo>
                    <a:pt x="334" y="1"/>
                  </a:moveTo>
                  <a:cubicBezTo>
                    <a:pt x="144" y="1"/>
                    <a:pt x="1" y="143"/>
                    <a:pt x="1" y="334"/>
                  </a:cubicBezTo>
                  <a:cubicBezTo>
                    <a:pt x="1" y="524"/>
                    <a:pt x="144" y="667"/>
                    <a:pt x="334" y="667"/>
                  </a:cubicBezTo>
                  <a:cubicBezTo>
                    <a:pt x="525" y="667"/>
                    <a:pt x="668" y="524"/>
                    <a:pt x="668" y="334"/>
                  </a:cubicBezTo>
                  <a:cubicBezTo>
                    <a:pt x="668" y="143"/>
                    <a:pt x="525"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0"/>
            <p:cNvSpPr/>
            <p:nvPr/>
          </p:nvSpPr>
          <p:spPr>
            <a:xfrm>
              <a:off x="2023844" y="1555489"/>
              <a:ext cx="180601" cy="180601"/>
            </a:xfrm>
            <a:custGeom>
              <a:avLst/>
              <a:gdLst/>
              <a:ahLst/>
              <a:cxnLst/>
              <a:rect l="l" t="t" r="r" b="b"/>
              <a:pathLst>
                <a:path w="5050" h="5050" extrusionOk="0">
                  <a:moveTo>
                    <a:pt x="2525" y="1501"/>
                  </a:moveTo>
                  <a:cubicBezTo>
                    <a:pt x="3097" y="1501"/>
                    <a:pt x="3549" y="1953"/>
                    <a:pt x="3549" y="2525"/>
                  </a:cubicBezTo>
                  <a:cubicBezTo>
                    <a:pt x="3549" y="3096"/>
                    <a:pt x="3097" y="3549"/>
                    <a:pt x="2525" y="3549"/>
                  </a:cubicBezTo>
                  <a:cubicBezTo>
                    <a:pt x="1954" y="3549"/>
                    <a:pt x="1501" y="3096"/>
                    <a:pt x="1501" y="2525"/>
                  </a:cubicBezTo>
                  <a:cubicBezTo>
                    <a:pt x="1501" y="1953"/>
                    <a:pt x="1954" y="1501"/>
                    <a:pt x="2525" y="1501"/>
                  </a:cubicBezTo>
                  <a:close/>
                  <a:moveTo>
                    <a:pt x="2287" y="1"/>
                  </a:moveTo>
                  <a:lnTo>
                    <a:pt x="2216" y="644"/>
                  </a:lnTo>
                  <a:cubicBezTo>
                    <a:pt x="2216" y="786"/>
                    <a:pt x="2120" y="906"/>
                    <a:pt x="2001" y="929"/>
                  </a:cubicBezTo>
                  <a:cubicBezTo>
                    <a:pt x="1930" y="953"/>
                    <a:pt x="1858" y="1001"/>
                    <a:pt x="1787" y="1025"/>
                  </a:cubicBezTo>
                  <a:cubicBezTo>
                    <a:pt x="1737" y="1055"/>
                    <a:pt x="1683" y="1068"/>
                    <a:pt x="1628" y="1068"/>
                  </a:cubicBezTo>
                  <a:cubicBezTo>
                    <a:pt x="1552" y="1068"/>
                    <a:pt x="1475" y="1042"/>
                    <a:pt x="1406" y="1001"/>
                  </a:cubicBezTo>
                  <a:lnTo>
                    <a:pt x="906" y="572"/>
                  </a:lnTo>
                  <a:lnTo>
                    <a:pt x="572" y="906"/>
                  </a:lnTo>
                  <a:lnTo>
                    <a:pt x="977" y="1429"/>
                  </a:lnTo>
                  <a:cubicBezTo>
                    <a:pt x="1073" y="1525"/>
                    <a:pt x="1073" y="1668"/>
                    <a:pt x="1025" y="1787"/>
                  </a:cubicBezTo>
                  <a:cubicBezTo>
                    <a:pt x="1001" y="1858"/>
                    <a:pt x="953" y="1930"/>
                    <a:pt x="930" y="2001"/>
                  </a:cubicBezTo>
                  <a:cubicBezTo>
                    <a:pt x="906" y="2120"/>
                    <a:pt x="787" y="2215"/>
                    <a:pt x="644" y="2215"/>
                  </a:cubicBezTo>
                  <a:lnTo>
                    <a:pt x="1" y="2287"/>
                  </a:lnTo>
                  <a:lnTo>
                    <a:pt x="1" y="2763"/>
                  </a:lnTo>
                  <a:lnTo>
                    <a:pt x="644" y="2834"/>
                  </a:lnTo>
                  <a:cubicBezTo>
                    <a:pt x="787" y="2834"/>
                    <a:pt x="906" y="2930"/>
                    <a:pt x="930" y="3049"/>
                  </a:cubicBezTo>
                  <a:cubicBezTo>
                    <a:pt x="953" y="3120"/>
                    <a:pt x="1001" y="3216"/>
                    <a:pt x="1025" y="3263"/>
                  </a:cubicBezTo>
                  <a:cubicBezTo>
                    <a:pt x="1096" y="3382"/>
                    <a:pt x="1073" y="3525"/>
                    <a:pt x="1001" y="3644"/>
                  </a:cubicBezTo>
                  <a:lnTo>
                    <a:pt x="572" y="4144"/>
                  </a:lnTo>
                  <a:lnTo>
                    <a:pt x="906" y="4478"/>
                  </a:lnTo>
                  <a:lnTo>
                    <a:pt x="1430" y="4073"/>
                  </a:lnTo>
                  <a:cubicBezTo>
                    <a:pt x="1486" y="4017"/>
                    <a:pt x="1558" y="3994"/>
                    <a:pt x="1632" y="3994"/>
                  </a:cubicBezTo>
                  <a:cubicBezTo>
                    <a:pt x="1684" y="3994"/>
                    <a:pt x="1738" y="4005"/>
                    <a:pt x="1787" y="4025"/>
                  </a:cubicBezTo>
                  <a:cubicBezTo>
                    <a:pt x="1858" y="4049"/>
                    <a:pt x="1930" y="4097"/>
                    <a:pt x="2001" y="4120"/>
                  </a:cubicBezTo>
                  <a:cubicBezTo>
                    <a:pt x="2120" y="4144"/>
                    <a:pt x="2216" y="4263"/>
                    <a:pt x="2216" y="4406"/>
                  </a:cubicBezTo>
                  <a:lnTo>
                    <a:pt x="2287" y="5049"/>
                  </a:lnTo>
                  <a:lnTo>
                    <a:pt x="2763" y="5049"/>
                  </a:lnTo>
                  <a:lnTo>
                    <a:pt x="2835" y="4406"/>
                  </a:lnTo>
                  <a:cubicBezTo>
                    <a:pt x="2835" y="4263"/>
                    <a:pt x="2930" y="4144"/>
                    <a:pt x="3049" y="4120"/>
                  </a:cubicBezTo>
                  <a:cubicBezTo>
                    <a:pt x="3121" y="4097"/>
                    <a:pt x="3192" y="4049"/>
                    <a:pt x="3263" y="4025"/>
                  </a:cubicBezTo>
                  <a:cubicBezTo>
                    <a:pt x="3313" y="3995"/>
                    <a:pt x="3367" y="3982"/>
                    <a:pt x="3422" y="3982"/>
                  </a:cubicBezTo>
                  <a:cubicBezTo>
                    <a:pt x="3498" y="3982"/>
                    <a:pt x="3575" y="4008"/>
                    <a:pt x="3645" y="4049"/>
                  </a:cubicBezTo>
                  <a:lnTo>
                    <a:pt x="4145" y="4478"/>
                  </a:lnTo>
                  <a:lnTo>
                    <a:pt x="4478" y="4144"/>
                  </a:lnTo>
                  <a:lnTo>
                    <a:pt x="4073" y="3620"/>
                  </a:lnTo>
                  <a:cubicBezTo>
                    <a:pt x="3978" y="3525"/>
                    <a:pt x="3978" y="3382"/>
                    <a:pt x="4026" y="3263"/>
                  </a:cubicBezTo>
                  <a:cubicBezTo>
                    <a:pt x="4049" y="3192"/>
                    <a:pt x="4097" y="3120"/>
                    <a:pt x="4121" y="3049"/>
                  </a:cubicBezTo>
                  <a:cubicBezTo>
                    <a:pt x="4145" y="2930"/>
                    <a:pt x="4264" y="2834"/>
                    <a:pt x="4407" y="2834"/>
                  </a:cubicBezTo>
                  <a:lnTo>
                    <a:pt x="5050" y="2763"/>
                  </a:lnTo>
                  <a:lnTo>
                    <a:pt x="5050" y="2287"/>
                  </a:lnTo>
                  <a:lnTo>
                    <a:pt x="4407" y="2215"/>
                  </a:lnTo>
                  <a:cubicBezTo>
                    <a:pt x="4264" y="2215"/>
                    <a:pt x="4145" y="2120"/>
                    <a:pt x="4121" y="2001"/>
                  </a:cubicBezTo>
                  <a:cubicBezTo>
                    <a:pt x="4097" y="1930"/>
                    <a:pt x="4049" y="1858"/>
                    <a:pt x="4026" y="1787"/>
                  </a:cubicBezTo>
                  <a:cubicBezTo>
                    <a:pt x="3954" y="1668"/>
                    <a:pt x="3978" y="1525"/>
                    <a:pt x="4049" y="1406"/>
                  </a:cubicBezTo>
                  <a:lnTo>
                    <a:pt x="4478" y="906"/>
                  </a:lnTo>
                  <a:lnTo>
                    <a:pt x="4145" y="572"/>
                  </a:lnTo>
                  <a:lnTo>
                    <a:pt x="3621" y="977"/>
                  </a:lnTo>
                  <a:cubicBezTo>
                    <a:pt x="3565" y="1033"/>
                    <a:pt x="3493" y="1056"/>
                    <a:pt x="3419" y="1056"/>
                  </a:cubicBezTo>
                  <a:cubicBezTo>
                    <a:pt x="3366" y="1056"/>
                    <a:pt x="3313" y="1044"/>
                    <a:pt x="3263" y="1025"/>
                  </a:cubicBezTo>
                  <a:cubicBezTo>
                    <a:pt x="3192" y="1001"/>
                    <a:pt x="3121" y="953"/>
                    <a:pt x="3049" y="929"/>
                  </a:cubicBezTo>
                  <a:cubicBezTo>
                    <a:pt x="2930" y="906"/>
                    <a:pt x="2835" y="786"/>
                    <a:pt x="2835" y="644"/>
                  </a:cubicBezTo>
                  <a:lnTo>
                    <a:pt x="27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1906324" y="1437970"/>
              <a:ext cx="416490" cy="415632"/>
            </a:xfrm>
            <a:custGeom>
              <a:avLst/>
              <a:gdLst/>
              <a:ahLst/>
              <a:cxnLst/>
              <a:rect l="l" t="t" r="r" b="b"/>
              <a:pathLst>
                <a:path w="11646" h="11622" extrusionOk="0">
                  <a:moveTo>
                    <a:pt x="6359" y="2596"/>
                  </a:moveTo>
                  <a:cubicBezTo>
                    <a:pt x="6526" y="2596"/>
                    <a:pt x="6669" y="2739"/>
                    <a:pt x="6692" y="2906"/>
                  </a:cubicBezTo>
                  <a:lnTo>
                    <a:pt x="6764" y="3525"/>
                  </a:lnTo>
                  <a:lnTo>
                    <a:pt x="7240" y="3144"/>
                  </a:lnTo>
                  <a:cubicBezTo>
                    <a:pt x="7304" y="3090"/>
                    <a:pt x="7379" y="3065"/>
                    <a:pt x="7451" y="3065"/>
                  </a:cubicBezTo>
                  <a:cubicBezTo>
                    <a:pt x="7540" y="3065"/>
                    <a:pt x="7627" y="3102"/>
                    <a:pt x="7693" y="3168"/>
                  </a:cubicBezTo>
                  <a:lnTo>
                    <a:pt x="8455" y="3906"/>
                  </a:lnTo>
                  <a:cubicBezTo>
                    <a:pt x="8574" y="4049"/>
                    <a:pt x="8598" y="4239"/>
                    <a:pt x="8478" y="4382"/>
                  </a:cubicBezTo>
                  <a:lnTo>
                    <a:pt x="8097" y="4858"/>
                  </a:lnTo>
                  <a:lnTo>
                    <a:pt x="8717" y="4930"/>
                  </a:lnTo>
                  <a:cubicBezTo>
                    <a:pt x="8883" y="4954"/>
                    <a:pt x="9026" y="5096"/>
                    <a:pt x="9026" y="5287"/>
                  </a:cubicBezTo>
                  <a:lnTo>
                    <a:pt x="9026" y="6359"/>
                  </a:lnTo>
                  <a:cubicBezTo>
                    <a:pt x="9026" y="6525"/>
                    <a:pt x="8883" y="6668"/>
                    <a:pt x="8717" y="6692"/>
                  </a:cubicBezTo>
                  <a:lnTo>
                    <a:pt x="8097" y="6763"/>
                  </a:lnTo>
                  <a:lnTo>
                    <a:pt x="8478" y="7240"/>
                  </a:lnTo>
                  <a:cubicBezTo>
                    <a:pt x="8598" y="7383"/>
                    <a:pt x="8574" y="7573"/>
                    <a:pt x="8455" y="7692"/>
                  </a:cubicBezTo>
                  <a:lnTo>
                    <a:pt x="7716" y="8454"/>
                  </a:lnTo>
                  <a:cubicBezTo>
                    <a:pt x="7638" y="8520"/>
                    <a:pt x="7545" y="8556"/>
                    <a:pt x="7453" y="8556"/>
                  </a:cubicBezTo>
                  <a:cubicBezTo>
                    <a:pt x="7379" y="8556"/>
                    <a:pt x="7304" y="8532"/>
                    <a:pt x="7240" y="8478"/>
                  </a:cubicBezTo>
                  <a:lnTo>
                    <a:pt x="6764" y="8073"/>
                  </a:lnTo>
                  <a:lnTo>
                    <a:pt x="6692" y="8716"/>
                  </a:lnTo>
                  <a:cubicBezTo>
                    <a:pt x="6669" y="8883"/>
                    <a:pt x="6526" y="9026"/>
                    <a:pt x="6359" y="9026"/>
                  </a:cubicBezTo>
                  <a:lnTo>
                    <a:pt x="5287" y="9026"/>
                  </a:lnTo>
                  <a:cubicBezTo>
                    <a:pt x="5097" y="9026"/>
                    <a:pt x="4954" y="8883"/>
                    <a:pt x="4930" y="8716"/>
                  </a:cubicBezTo>
                  <a:lnTo>
                    <a:pt x="4859" y="8097"/>
                  </a:lnTo>
                  <a:lnTo>
                    <a:pt x="4382" y="8478"/>
                  </a:lnTo>
                  <a:cubicBezTo>
                    <a:pt x="4318" y="8532"/>
                    <a:pt x="4244" y="8556"/>
                    <a:pt x="4171" y="8556"/>
                  </a:cubicBezTo>
                  <a:cubicBezTo>
                    <a:pt x="4082" y="8556"/>
                    <a:pt x="3995" y="8520"/>
                    <a:pt x="3930" y="8454"/>
                  </a:cubicBezTo>
                  <a:lnTo>
                    <a:pt x="3168" y="7716"/>
                  </a:lnTo>
                  <a:cubicBezTo>
                    <a:pt x="3049" y="7573"/>
                    <a:pt x="3025" y="7383"/>
                    <a:pt x="3144" y="7240"/>
                  </a:cubicBezTo>
                  <a:lnTo>
                    <a:pt x="3549" y="6763"/>
                  </a:lnTo>
                  <a:lnTo>
                    <a:pt x="2906" y="6692"/>
                  </a:lnTo>
                  <a:cubicBezTo>
                    <a:pt x="2739" y="6668"/>
                    <a:pt x="2596" y="6525"/>
                    <a:pt x="2596" y="6335"/>
                  </a:cubicBezTo>
                  <a:lnTo>
                    <a:pt x="2596" y="5263"/>
                  </a:lnTo>
                  <a:cubicBezTo>
                    <a:pt x="2596" y="5096"/>
                    <a:pt x="2739" y="4954"/>
                    <a:pt x="2906" y="4930"/>
                  </a:cubicBezTo>
                  <a:lnTo>
                    <a:pt x="3525" y="4858"/>
                  </a:lnTo>
                  <a:lnTo>
                    <a:pt x="3144" y="4382"/>
                  </a:lnTo>
                  <a:cubicBezTo>
                    <a:pt x="3025" y="4239"/>
                    <a:pt x="3049" y="4049"/>
                    <a:pt x="3168" y="3930"/>
                  </a:cubicBezTo>
                  <a:lnTo>
                    <a:pt x="3906" y="3168"/>
                  </a:lnTo>
                  <a:cubicBezTo>
                    <a:pt x="3985" y="3102"/>
                    <a:pt x="4077" y="3065"/>
                    <a:pt x="4169" y="3065"/>
                  </a:cubicBezTo>
                  <a:cubicBezTo>
                    <a:pt x="4244" y="3065"/>
                    <a:pt x="4318" y="3090"/>
                    <a:pt x="4382" y="3144"/>
                  </a:cubicBezTo>
                  <a:lnTo>
                    <a:pt x="4859" y="3549"/>
                  </a:lnTo>
                  <a:lnTo>
                    <a:pt x="4930" y="2906"/>
                  </a:lnTo>
                  <a:cubicBezTo>
                    <a:pt x="4954" y="2739"/>
                    <a:pt x="5097" y="2596"/>
                    <a:pt x="5287" y="2596"/>
                  </a:cubicBezTo>
                  <a:close/>
                  <a:moveTo>
                    <a:pt x="4001" y="0"/>
                  </a:moveTo>
                  <a:cubicBezTo>
                    <a:pt x="3811" y="0"/>
                    <a:pt x="3644" y="143"/>
                    <a:pt x="3644" y="334"/>
                  </a:cubicBezTo>
                  <a:lnTo>
                    <a:pt x="3644" y="1524"/>
                  </a:lnTo>
                  <a:lnTo>
                    <a:pt x="2763" y="1524"/>
                  </a:lnTo>
                  <a:cubicBezTo>
                    <a:pt x="2692" y="1524"/>
                    <a:pt x="2596" y="1572"/>
                    <a:pt x="2549" y="1620"/>
                  </a:cubicBezTo>
                  <a:lnTo>
                    <a:pt x="1620" y="2548"/>
                  </a:lnTo>
                  <a:cubicBezTo>
                    <a:pt x="1572" y="2596"/>
                    <a:pt x="1525" y="2691"/>
                    <a:pt x="1525" y="2763"/>
                  </a:cubicBezTo>
                  <a:lnTo>
                    <a:pt x="1525" y="3644"/>
                  </a:lnTo>
                  <a:lnTo>
                    <a:pt x="334" y="3644"/>
                  </a:lnTo>
                  <a:cubicBezTo>
                    <a:pt x="143" y="3644"/>
                    <a:pt x="0" y="3810"/>
                    <a:pt x="0" y="4001"/>
                  </a:cubicBezTo>
                  <a:cubicBezTo>
                    <a:pt x="0" y="4192"/>
                    <a:pt x="143" y="4334"/>
                    <a:pt x="334" y="4334"/>
                  </a:cubicBezTo>
                  <a:lnTo>
                    <a:pt x="1525" y="4334"/>
                  </a:lnTo>
                  <a:lnTo>
                    <a:pt x="1525" y="5478"/>
                  </a:lnTo>
                  <a:lnTo>
                    <a:pt x="334" y="5478"/>
                  </a:lnTo>
                  <a:cubicBezTo>
                    <a:pt x="143" y="5478"/>
                    <a:pt x="0" y="5620"/>
                    <a:pt x="0" y="5811"/>
                  </a:cubicBezTo>
                  <a:cubicBezTo>
                    <a:pt x="0" y="6001"/>
                    <a:pt x="143" y="6144"/>
                    <a:pt x="334" y="6144"/>
                  </a:cubicBezTo>
                  <a:lnTo>
                    <a:pt x="1525" y="6144"/>
                  </a:lnTo>
                  <a:lnTo>
                    <a:pt x="1525" y="7287"/>
                  </a:lnTo>
                  <a:lnTo>
                    <a:pt x="334" y="7287"/>
                  </a:lnTo>
                  <a:cubicBezTo>
                    <a:pt x="143" y="7287"/>
                    <a:pt x="0" y="7430"/>
                    <a:pt x="0" y="7621"/>
                  </a:cubicBezTo>
                  <a:cubicBezTo>
                    <a:pt x="0" y="7811"/>
                    <a:pt x="143" y="7978"/>
                    <a:pt x="334" y="7978"/>
                  </a:cubicBezTo>
                  <a:lnTo>
                    <a:pt x="1525" y="7978"/>
                  </a:lnTo>
                  <a:lnTo>
                    <a:pt x="1525" y="9764"/>
                  </a:lnTo>
                  <a:cubicBezTo>
                    <a:pt x="1525" y="9955"/>
                    <a:pt x="1668" y="10097"/>
                    <a:pt x="1858" y="10097"/>
                  </a:cubicBezTo>
                  <a:lnTo>
                    <a:pt x="3644" y="10097"/>
                  </a:lnTo>
                  <a:lnTo>
                    <a:pt x="3644" y="11288"/>
                  </a:lnTo>
                  <a:cubicBezTo>
                    <a:pt x="3644" y="11479"/>
                    <a:pt x="3811" y="11622"/>
                    <a:pt x="4001" y="11622"/>
                  </a:cubicBezTo>
                  <a:cubicBezTo>
                    <a:pt x="4192" y="11622"/>
                    <a:pt x="4335" y="11479"/>
                    <a:pt x="4335" y="11288"/>
                  </a:cubicBezTo>
                  <a:lnTo>
                    <a:pt x="4335" y="10097"/>
                  </a:lnTo>
                  <a:lnTo>
                    <a:pt x="5478" y="10097"/>
                  </a:lnTo>
                  <a:lnTo>
                    <a:pt x="5478" y="11288"/>
                  </a:lnTo>
                  <a:cubicBezTo>
                    <a:pt x="5478" y="11479"/>
                    <a:pt x="5621" y="11622"/>
                    <a:pt x="5811" y="11622"/>
                  </a:cubicBezTo>
                  <a:cubicBezTo>
                    <a:pt x="6002" y="11622"/>
                    <a:pt x="6145" y="11479"/>
                    <a:pt x="6145" y="11288"/>
                  </a:cubicBezTo>
                  <a:lnTo>
                    <a:pt x="6145" y="10097"/>
                  </a:lnTo>
                  <a:lnTo>
                    <a:pt x="7288" y="10097"/>
                  </a:lnTo>
                  <a:lnTo>
                    <a:pt x="7288" y="11288"/>
                  </a:lnTo>
                  <a:cubicBezTo>
                    <a:pt x="7288" y="11479"/>
                    <a:pt x="7454" y="11622"/>
                    <a:pt x="7621" y="11622"/>
                  </a:cubicBezTo>
                  <a:cubicBezTo>
                    <a:pt x="7812" y="11622"/>
                    <a:pt x="7978" y="11479"/>
                    <a:pt x="7978" y="11288"/>
                  </a:cubicBezTo>
                  <a:lnTo>
                    <a:pt x="7978" y="10097"/>
                  </a:lnTo>
                  <a:lnTo>
                    <a:pt x="9764" y="10097"/>
                  </a:lnTo>
                  <a:cubicBezTo>
                    <a:pt x="9955" y="10097"/>
                    <a:pt x="10098" y="9955"/>
                    <a:pt x="10098" y="9764"/>
                  </a:cubicBezTo>
                  <a:lnTo>
                    <a:pt x="10098" y="7978"/>
                  </a:lnTo>
                  <a:lnTo>
                    <a:pt x="11289" y="7978"/>
                  </a:lnTo>
                  <a:cubicBezTo>
                    <a:pt x="11479" y="7978"/>
                    <a:pt x="11646" y="7811"/>
                    <a:pt x="11646" y="7621"/>
                  </a:cubicBezTo>
                  <a:cubicBezTo>
                    <a:pt x="11646" y="7430"/>
                    <a:pt x="11479" y="7287"/>
                    <a:pt x="11289" y="7287"/>
                  </a:cubicBezTo>
                  <a:lnTo>
                    <a:pt x="10098" y="7287"/>
                  </a:lnTo>
                  <a:lnTo>
                    <a:pt x="10098" y="6144"/>
                  </a:lnTo>
                  <a:lnTo>
                    <a:pt x="11289" y="6144"/>
                  </a:lnTo>
                  <a:cubicBezTo>
                    <a:pt x="11479" y="6144"/>
                    <a:pt x="11622" y="6001"/>
                    <a:pt x="11622" y="5811"/>
                  </a:cubicBezTo>
                  <a:cubicBezTo>
                    <a:pt x="11622" y="5620"/>
                    <a:pt x="11479" y="5478"/>
                    <a:pt x="11289" y="5478"/>
                  </a:cubicBezTo>
                  <a:lnTo>
                    <a:pt x="10098" y="5478"/>
                  </a:lnTo>
                  <a:lnTo>
                    <a:pt x="10098" y="4334"/>
                  </a:lnTo>
                  <a:lnTo>
                    <a:pt x="11289" y="4334"/>
                  </a:lnTo>
                  <a:cubicBezTo>
                    <a:pt x="11479" y="4334"/>
                    <a:pt x="11622" y="4192"/>
                    <a:pt x="11622" y="4001"/>
                  </a:cubicBezTo>
                  <a:cubicBezTo>
                    <a:pt x="11622" y="3810"/>
                    <a:pt x="11479" y="3644"/>
                    <a:pt x="11289" y="3644"/>
                  </a:cubicBezTo>
                  <a:lnTo>
                    <a:pt x="10098" y="3644"/>
                  </a:lnTo>
                  <a:lnTo>
                    <a:pt x="10098" y="1858"/>
                  </a:lnTo>
                  <a:cubicBezTo>
                    <a:pt x="10098" y="1667"/>
                    <a:pt x="9955" y="1524"/>
                    <a:pt x="9764" y="1524"/>
                  </a:cubicBezTo>
                  <a:lnTo>
                    <a:pt x="7978" y="1524"/>
                  </a:lnTo>
                  <a:lnTo>
                    <a:pt x="7978" y="334"/>
                  </a:lnTo>
                  <a:cubicBezTo>
                    <a:pt x="7978" y="143"/>
                    <a:pt x="7812" y="0"/>
                    <a:pt x="7621" y="0"/>
                  </a:cubicBezTo>
                  <a:cubicBezTo>
                    <a:pt x="7431" y="0"/>
                    <a:pt x="7288" y="143"/>
                    <a:pt x="7288" y="334"/>
                  </a:cubicBezTo>
                  <a:lnTo>
                    <a:pt x="7288" y="1524"/>
                  </a:lnTo>
                  <a:lnTo>
                    <a:pt x="6145" y="1524"/>
                  </a:lnTo>
                  <a:lnTo>
                    <a:pt x="6145" y="334"/>
                  </a:lnTo>
                  <a:cubicBezTo>
                    <a:pt x="6145" y="143"/>
                    <a:pt x="6002" y="0"/>
                    <a:pt x="5811" y="0"/>
                  </a:cubicBezTo>
                  <a:cubicBezTo>
                    <a:pt x="5621" y="0"/>
                    <a:pt x="5478" y="143"/>
                    <a:pt x="5478" y="334"/>
                  </a:cubicBezTo>
                  <a:lnTo>
                    <a:pt x="5478" y="1524"/>
                  </a:lnTo>
                  <a:lnTo>
                    <a:pt x="4335" y="1524"/>
                  </a:lnTo>
                  <a:lnTo>
                    <a:pt x="4335" y="334"/>
                  </a:lnTo>
                  <a:cubicBezTo>
                    <a:pt x="4335" y="143"/>
                    <a:pt x="4192" y="0"/>
                    <a:pt x="40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5" name="Google Shape;4885;p70"/>
          <p:cNvSpPr/>
          <p:nvPr/>
        </p:nvSpPr>
        <p:spPr>
          <a:xfrm>
            <a:off x="1251382" y="1437970"/>
            <a:ext cx="277660" cy="415632"/>
          </a:xfrm>
          <a:custGeom>
            <a:avLst/>
            <a:gdLst/>
            <a:ahLst/>
            <a:cxnLst/>
            <a:rect l="l" t="t" r="r" b="b"/>
            <a:pathLst>
              <a:path w="7764" h="11622" extrusionOk="0">
                <a:moveTo>
                  <a:pt x="6049" y="2596"/>
                </a:moveTo>
                <a:cubicBezTo>
                  <a:pt x="6240" y="2596"/>
                  <a:pt x="6406" y="2763"/>
                  <a:pt x="6406" y="2953"/>
                </a:cubicBezTo>
                <a:cubicBezTo>
                  <a:pt x="6406" y="3144"/>
                  <a:pt x="6240" y="3287"/>
                  <a:pt x="6049" y="3287"/>
                </a:cubicBezTo>
                <a:lnTo>
                  <a:pt x="4477" y="3287"/>
                </a:lnTo>
                <a:cubicBezTo>
                  <a:pt x="4287" y="3287"/>
                  <a:pt x="4144" y="3144"/>
                  <a:pt x="4144" y="2953"/>
                </a:cubicBezTo>
                <a:cubicBezTo>
                  <a:pt x="4144" y="2763"/>
                  <a:pt x="4287" y="2596"/>
                  <a:pt x="4477" y="2596"/>
                </a:cubicBezTo>
                <a:close/>
                <a:moveTo>
                  <a:pt x="1715" y="2596"/>
                </a:moveTo>
                <a:cubicBezTo>
                  <a:pt x="1905" y="2596"/>
                  <a:pt x="2072" y="2739"/>
                  <a:pt x="2072" y="2953"/>
                </a:cubicBezTo>
                <a:cubicBezTo>
                  <a:pt x="2072" y="3144"/>
                  <a:pt x="1905" y="3310"/>
                  <a:pt x="1715" y="3310"/>
                </a:cubicBezTo>
                <a:cubicBezTo>
                  <a:pt x="1500" y="3310"/>
                  <a:pt x="1358" y="3144"/>
                  <a:pt x="1358" y="2953"/>
                </a:cubicBezTo>
                <a:cubicBezTo>
                  <a:pt x="1358" y="2739"/>
                  <a:pt x="1500" y="2596"/>
                  <a:pt x="1715" y="2596"/>
                </a:cubicBezTo>
                <a:close/>
                <a:moveTo>
                  <a:pt x="3120" y="2596"/>
                </a:moveTo>
                <a:cubicBezTo>
                  <a:pt x="3310" y="2596"/>
                  <a:pt x="3477" y="2739"/>
                  <a:pt x="3477" y="2953"/>
                </a:cubicBezTo>
                <a:cubicBezTo>
                  <a:pt x="3477" y="3144"/>
                  <a:pt x="3310" y="3310"/>
                  <a:pt x="3120" y="3310"/>
                </a:cubicBezTo>
                <a:cubicBezTo>
                  <a:pt x="2906" y="3310"/>
                  <a:pt x="2763" y="3144"/>
                  <a:pt x="2763" y="2953"/>
                </a:cubicBezTo>
                <a:cubicBezTo>
                  <a:pt x="2763" y="2739"/>
                  <a:pt x="2906" y="2596"/>
                  <a:pt x="3120" y="2596"/>
                </a:cubicBezTo>
                <a:close/>
                <a:moveTo>
                  <a:pt x="1715" y="6906"/>
                </a:moveTo>
                <a:cubicBezTo>
                  <a:pt x="1905" y="6906"/>
                  <a:pt x="2072" y="7073"/>
                  <a:pt x="2072" y="7264"/>
                </a:cubicBezTo>
                <a:cubicBezTo>
                  <a:pt x="2072" y="7478"/>
                  <a:pt x="1905" y="7621"/>
                  <a:pt x="1715" y="7621"/>
                </a:cubicBezTo>
                <a:cubicBezTo>
                  <a:pt x="1500" y="7621"/>
                  <a:pt x="1358" y="7478"/>
                  <a:pt x="1358" y="7264"/>
                </a:cubicBezTo>
                <a:cubicBezTo>
                  <a:pt x="1358" y="7073"/>
                  <a:pt x="1500" y="6906"/>
                  <a:pt x="1715" y="6906"/>
                </a:cubicBezTo>
                <a:close/>
                <a:moveTo>
                  <a:pt x="3120" y="6906"/>
                </a:moveTo>
                <a:cubicBezTo>
                  <a:pt x="3310" y="6906"/>
                  <a:pt x="3477" y="7073"/>
                  <a:pt x="3477" y="7264"/>
                </a:cubicBezTo>
                <a:cubicBezTo>
                  <a:pt x="3477" y="7478"/>
                  <a:pt x="3310" y="7621"/>
                  <a:pt x="3120" y="7621"/>
                </a:cubicBezTo>
                <a:cubicBezTo>
                  <a:pt x="2906" y="7621"/>
                  <a:pt x="2763" y="7478"/>
                  <a:pt x="2763" y="7264"/>
                </a:cubicBezTo>
                <a:cubicBezTo>
                  <a:pt x="2763" y="7073"/>
                  <a:pt x="2906" y="6906"/>
                  <a:pt x="3120" y="6906"/>
                </a:cubicBezTo>
                <a:close/>
                <a:moveTo>
                  <a:pt x="6049" y="6930"/>
                </a:moveTo>
                <a:cubicBezTo>
                  <a:pt x="6240" y="6930"/>
                  <a:pt x="6406" y="7073"/>
                  <a:pt x="6406" y="7264"/>
                </a:cubicBezTo>
                <a:cubicBezTo>
                  <a:pt x="6406" y="7454"/>
                  <a:pt x="6240" y="7621"/>
                  <a:pt x="6049" y="7621"/>
                </a:cubicBezTo>
                <a:lnTo>
                  <a:pt x="4477" y="7621"/>
                </a:lnTo>
                <a:cubicBezTo>
                  <a:pt x="4287" y="7621"/>
                  <a:pt x="4144" y="7454"/>
                  <a:pt x="4144" y="7264"/>
                </a:cubicBezTo>
                <a:cubicBezTo>
                  <a:pt x="4144" y="7073"/>
                  <a:pt x="4287" y="6930"/>
                  <a:pt x="4477" y="6930"/>
                </a:cubicBezTo>
                <a:close/>
                <a:moveTo>
                  <a:pt x="3882" y="0"/>
                </a:moveTo>
                <a:cubicBezTo>
                  <a:pt x="3691" y="0"/>
                  <a:pt x="3549" y="143"/>
                  <a:pt x="3549" y="334"/>
                </a:cubicBezTo>
                <a:lnTo>
                  <a:pt x="3549" y="1239"/>
                </a:lnTo>
                <a:lnTo>
                  <a:pt x="810" y="1239"/>
                </a:lnTo>
                <a:cubicBezTo>
                  <a:pt x="357" y="1239"/>
                  <a:pt x="0" y="1596"/>
                  <a:pt x="0" y="2048"/>
                </a:cubicBezTo>
                <a:lnTo>
                  <a:pt x="0" y="3834"/>
                </a:lnTo>
                <a:cubicBezTo>
                  <a:pt x="0" y="4287"/>
                  <a:pt x="357" y="4644"/>
                  <a:pt x="810" y="4644"/>
                </a:cubicBezTo>
                <a:lnTo>
                  <a:pt x="3549" y="4644"/>
                </a:lnTo>
                <a:lnTo>
                  <a:pt x="3549" y="5573"/>
                </a:lnTo>
                <a:lnTo>
                  <a:pt x="810" y="5573"/>
                </a:lnTo>
                <a:cubicBezTo>
                  <a:pt x="357" y="5573"/>
                  <a:pt x="0" y="5930"/>
                  <a:pt x="0" y="6382"/>
                </a:cubicBezTo>
                <a:lnTo>
                  <a:pt x="0" y="8169"/>
                </a:lnTo>
                <a:cubicBezTo>
                  <a:pt x="0" y="8621"/>
                  <a:pt x="357" y="8978"/>
                  <a:pt x="810" y="8978"/>
                </a:cubicBezTo>
                <a:lnTo>
                  <a:pt x="3549" y="8978"/>
                </a:lnTo>
                <a:lnTo>
                  <a:pt x="3549" y="9883"/>
                </a:lnTo>
                <a:cubicBezTo>
                  <a:pt x="3310" y="9978"/>
                  <a:pt x="3120" y="10145"/>
                  <a:pt x="3025" y="10383"/>
                </a:cubicBezTo>
                <a:lnTo>
                  <a:pt x="334" y="10383"/>
                </a:lnTo>
                <a:cubicBezTo>
                  <a:pt x="167" y="10383"/>
                  <a:pt x="0" y="10526"/>
                  <a:pt x="0" y="10717"/>
                </a:cubicBezTo>
                <a:cubicBezTo>
                  <a:pt x="0" y="10907"/>
                  <a:pt x="167" y="11074"/>
                  <a:pt x="334" y="11074"/>
                </a:cubicBezTo>
                <a:lnTo>
                  <a:pt x="3025" y="11074"/>
                </a:lnTo>
                <a:cubicBezTo>
                  <a:pt x="3167" y="11407"/>
                  <a:pt x="3501" y="11622"/>
                  <a:pt x="3882" y="11622"/>
                </a:cubicBezTo>
                <a:cubicBezTo>
                  <a:pt x="4263" y="11622"/>
                  <a:pt x="4596" y="11407"/>
                  <a:pt x="4739" y="11074"/>
                </a:cubicBezTo>
                <a:lnTo>
                  <a:pt x="7430" y="11074"/>
                </a:lnTo>
                <a:cubicBezTo>
                  <a:pt x="7597" y="11074"/>
                  <a:pt x="7764" y="10907"/>
                  <a:pt x="7764" y="10717"/>
                </a:cubicBezTo>
                <a:cubicBezTo>
                  <a:pt x="7764" y="10526"/>
                  <a:pt x="7597" y="10383"/>
                  <a:pt x="7430" y="10383"/>
                </a:cubicBezTo>
                <a:lnTo>
                  <a:pt x="4739" y="10383"/>
                </a:lnTo>
                <a:cubicBezTo>
                  <a:pt x="4644" y="10145"/>
                  <a:pt x="4453" y="9978"/>
                  <a:pt x="4215" y="9883"/>
                </a:cubicBezTo>
                <a:lnTo>
                  <a:pt x="4215" y="8978"/>
                </a:lnTo>
                <a:lnTo>
                  <a:pt x="6954" y="8978"/>
                </a:lnTo>
                <a:cubicBezTo>
                  <a:pt x="7406" y="8978"/>
                  <a:pt x="7764" y="8621"/>
                  <a:pt x="7764" y="8169"/>
                </a:cubicBezTo>
                <a:lnTo>
                  <a:pt x="7764" y="6382"/>
                </a:lnTo>
                <a:cubicBezTo>
                  <a:pt x="7764" y="5930"/>
                  <a:pt x="7406" y="5573"/>
                  <a:pt x="6954" y="5573"/>
                </a:cubicBezTo>
                <a:lnTo>
                  <a:pt x="4215" y="5573"/>
                </a:lnTo>
                <a:lnTo>
                  <a:pt x="4215" y="4644"/>
                </a:lnTo>
                <a:lnTo>
                  <a:pt x="6954" y="4644"/>
                </a:lnTo>
                <a:cubicBezTo>
                  <a:pt x="7406" y="4644"/>
                  <a:pt x="7764" y="4287"/>
                  <a:pt x="7764" y="3834"/>
                </a:cubicBezTo>
                <a:lnTo>
                  <a:pt x="7764" y="2048"/>
                </a:lnTo>
                <a:cubicBezTo>
                  <a:pt x="7764" y="1596"/>
                  <a:pt x="7406" y="1239"/>
                  <a:pt x="6954" y="1239"/>
                </a:cubicBezTo>
                <a:lnTo>
                  <a:pt x="4215" y="1239"/>
                </a:lnTo>
                <a:lnTo>
                  <a:pt x="4215" y="334"/>
                </a:lnTo>
                <a:cubicBezTo>
                  <a:pt x="4215" y="143"/>
                  <a:pt x="4072" y="0"/>
                  <a:pt x="3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4889"/>
        <p:cNvGrpSpPr/>
        <p:nvPr/>
      </p:nvGrpSpPr>
      <p:grpSpPr>
        <a:xfrm>
          <a:off x="0" y="0"/>
          <a:ext cx="0" cy="0"/>
          <a:chOff x="0" y="0"/>
          <a:chExt cx="0" cy="0"/>
        </a:xfrm>
      </p:grpSpPr>
      <p:sp>
        <p:nvSpPr>
          <p:cNvPr id="4890" name="Google Shape;4890;p71"/>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2"/>
                </a:solidFill>
              </a:rPr>
              <a:t>ALTERNATIVE</a:t>
            </a:r>
            <a:r>
              <a:rPr lang="en"/>
              <a:t> RESOURCES</a:t>
            </a:r>
            <a:endParaRPr/>
          </a:p>
        </p:txBody>
      </p:sp>
      <p:sp>
        <p:nvSpPr>
          <p:cNvPr id="4891" name="Google Shape;4891;p71"/>
          <p:cNvSpPr txBox="1">
            <a:spLocks noGrp="1"/>
          </p:cNvSpPr>
          <p:nvPr>
            <p:ph type="subTitle" idx="1"/>
          </p:nvPr>
        </p:nvSpPr>
        <p:spPr>
          <a:xfrm>
            <a:off x="713100" y="1461275"/>
            <a:ext cx="3746700" cy="270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latin typeface="Exo"/>
                <a:ea typeface="Exo"/>
                <a:cs typeface="Exo"/>
                <a:sym typeface="Exo"/>
              </a:rPr>
              <a:t>Photos</a:t>
            </a:r>
            <a:endParaRPr sz="1800" b="1">
              <a:latin typeface="Exo"/>
              <a:ea typeface="Exo"/>
              <a:cs typeface="Exo"/>
              <a:sym typeface="Exo"/>
            </a:endParaRPr>
          </a:p>
          <a:p>
            <a:pPr marL="342900" lvl="0" indent="-203200" algn="l" rtl="0">
              <a:spcBef>
                <a:spcPts val="1000"/>
              </a:spcBef>
              <a:spcAft>
                <a:spcPts val="0"/>
              </a:spcAft>
              <a:buSzPts val="1400"/>
              <a:buChar char="●"/>
            </a:pPr>
            <a:r>
              <a:rPr lang="en">
                <a:uFill>
                  <a:noFill/>
                </a:uFill>
                <a:hlinkClick r:id="rId3"/>
              </a:rPr>
              <a:t>Laptop with blue optical fiber</a:t>
            </a:r>
            <a:endParaRPr/>
          </a:p>
          <a:p>
            <a:pPr marL="342900" lvl="0" indent="-203200" algn="l" rtl="0">
              <a:spcBef>
                <a:spcPts val="0"/>
              </a:spcBef>
              <a:spcAft>
                <a:spcPts val="0"/>
              </a:spcAft>
              <a:buSzPts val="1400"/>
              <a:buChar char="●"/>
            </a:pPr>
            <a:r>
              <a:rPr lang="en">
                <a:uFill>
                  <a:noFill/>
                </a:uFill>
                <a:hlinkClick r:id="rId4"/>
              </a:rPr>
              <a:t>Blue optic fiber close-up</a:t>
            </a:r>
            <a:endParaRPr/>
          </a:p>
          <a:p>
            <a:pPr marL="342900" lvl="0" indent="-203200" algn="l" rtl="0">
              <a:spcBef>
                <a:spcPts val="0"/>
              </a:spcBef>
              <a:spcAft>
                <a:spcPts val="0"/>
              </a:spcAft>
              <a:buSzPts val="1400"/>
              <a:buChar char="●"/>
            </a:pPr>
            <a:r>
              <a:rPr lang="en">
                <a:uFill>
                  <a:noFill/>
                </a:uFill>
                <a:hlinkClick r:id="rId5"/>
              </a:rPr>
              <a:t>Blue luminous optic fiber</a:t>
            </a:r>
            <a:endParaRPr/>
          </a:p>
          <a:p>
            <a:pPr marL="342900" lvl="0" indent="-203200" algn="l" rtl="0">
              <a:spcBef>
                <a:spcPts val="0"/>
              </a:spcBef>
              <a:spcAft>
                <a:spcPts val="0"/>
              </a:spcAft>
              <a:buSzPts val="1400"/>
              <a:buChar char="●"/>
            </a:pPr>
            <a:r>
              <a:rPr lang="en">
                <a:uFill>
                  <a:noFill/>
                </a:uFill>
                <a:hlinkClick r:id="rId6"/>
              </a:rPr>
              <a:t>Blue optic fiber with ethernet cables and laptop</a:t>
            </a:r>
            <a:endParaRPr/>
          </a:p>
          <a:p>
            <a:pPr marL="342900" lvl="0" indent="-203200" algn="l" rtl="0">
              <a:spcBef>
                <a:spcPts val="0"/>
              </a:spcBef>
              <a:spcAft>
                <a:spcPts val="0"/>
              </a:spcAft>
              <a:buSzPts val="1400"/>
              <a:buChar char="●"/>
            </a:pPr>
            <a:r>
              <a:rPr lang="en">
                <a:uFill>
                  <a:noFill/>
                </a:uFill>
                <a:hlinkClick r:id="rId7"/>
              </a:rPr>
              <a:t>Blue optic fiber with copy space</a:t>
            </a:r>
            <a:endParaRPr/>
          </a:p>
          <a:p>
            <a:pPr marL="342900" lvl="0" indent="-203200" algn="l" rtl="0">
              <a:spcBef>
                <a:spcPts val="0"/>
              </a:spcBef>
              <a:spcAft>
                <a:spcPts val="0"/>
              </a:spcAft>
              <a:buSzPts val="1400"/>
              <a:buChar char="●"/>
            </a:pPr>
            <a:r>
              <a:rPr lang="en">
                <a:uFill>
                  <a:noFill/>
                </a:uFill>
                <a:hlinkClick r:id="rId8"/>
              </a:rPr>
              <a:t>Blue shiny optic fiber</a:t>
            </a:r>
            <a:endParaRPr/>
          </a:p>
          <a:p>
            <a:pPr marL="342900" lvl="0" indent="-203200" algn="l" rtl="0">
              <a:spcBef>
                <a:spcPts val="0"/>
              </a:spcBef>
              <a:spcAft>
                <a:spcPts val="0"/>
              </a:spcAft>
              <a:buSzPts val="1400"/>
              <a:buChar char="●"/>
            </a:pPr>
            <a:r>
              <a:rPr lang="en">
                <a:uFill>
                  <a:noFill/>
                </a:uFill>
                <a:hlinkClick r:id="rId9"/>
              </a:rPr>
              <a:t>Blue luminescent optic fiber</a:t>
            </a:r>
            <a:endParaRPr/>
          </a:p>
          <a:p>
            <a:pPr marL="342900" lvl="0" indent="-203200" algn="l" rtl="0">
              <a:spcBef>
                <a:spcPts val="0"/>
              </a:spcBef>
              <a:spcAft>
                <a:spcPts val="0"/>
              </a:spcAft>
              <a:buSzPts val="1400"/>
              <a:buChar char="●"/>
            </a:pPr>
            <a:r>
              <a:rPr lang="en">
                <a:uFill>
                  <a:noFill/>
                </a:uFill>
                <a:hlinkClick r:id="rId10"/>
              </a:rPr>
              <a:t>Group of young people working together</a:t>
            </a:r>
            <a:endParaRPr/>
          </a:p>
          <a:p>
            <a:pPr marL="342900" lvl="0" indent="-203200" algn="l" rtl="0">
              <a:spcBef>
                <a:spcPts val="0"/>
              </a:spcBef>
              <a:spcAft>
                <a:spcPts val="0"/>
              </a:spcAft>
              <a:buSzPts val="1400"/>
              <a:buChar char="●"/>
            </a:pPr>
            <a:r>
              <a:rPr lang="en">
                <a:uFill>
                  <a:noFill/>
                </a:uFill>
                <a:hlinkClick r:id="rId11"/>
              </a:rPr>
              <a:t>Businesspeople meeting at office working</a:t>
            </a:r>
            <a:endParaRPr/>
          </a:p>
        </p:txBody>
      </p:sp>
      <p:sp>
        <p:nvSpPr>
          <p:cNvPr id="4892" name="Google Shape;4892;p71"/>
          <p:cNvSpPr txBox="1">
            <a:spLocks noGrp="1"/>
          </p:cNvSpPr>
          <p:nvPr>
            <p:ph type="subTitle" idx="2"/>
          </p:nvPr>
        </p:nvSpPr>
        <p:spPr>
          <a:xfrm>
            <a:off x="4684200" y="1461275"/>
            <a:ext cx="3746700" cy="170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Exo"/>
                <a:ea typeface="Exo"/>
                <a:cs typeface="Exo"/>
                <a:sym typeface="Exo"/>
              </a:rPr>
              <a:t>Vectors</a:t>
            </a:r>
            <a:endParaRPr/>
          </a:p>
          <a:p>
            <a:pPr marL="342900" lvl="0" indent="-203200" algn="l" rtl="0">
              <a:spcBef>
                <a:spcPts val="1000"/>
              </a:spcBef>
              <a:spcAft>
                <a:spcPts val="0"/>
              </a:spcAft>
              <a:buSzPts val="1400"/>
              <a:buChar char="●"/>
            </a:pPr>
            <a:r>
              <a:rPr lang="en">
                <a:uFill>
                  <a:noFill/>
                </a:uFill>
                <a:hlinkClick r:id="rId12"/>
              </a:rPr>
              <a:t>Technology and future banner</a:t>
            </a:r>
            <a:endParaRPr/>
          </a:p>
          <a:p>
            <a:pPr marL="342900" lvl="0" indent="-203200" algn="l" rtl="0">
              <a:spcBef>
                <a:spcPts val="0"/>
              </a:spcBef>
              <a:spcAft>
                <a:spcPts val="0"/>
              </a:spcAft>
              <a:buSzPts val="1400"/>
              <a:buChar char="●"/>
            </a:pPr>
            <a:r>
              <a:rPr lang="en">
                <a:uFill>
                  <a:noFill/>
                </a:uFill>
                <a:hlinkClick r:id="rId13"/>
              </a:rPr>
              <a:t>Flat minimal technology landing page</a:t>
            </a:r>
            <a:endParaRPr/>
          </a:p>
        </p:txBody>
      </p:sp>
      <p:grpSp>
        <p:nvGrpSpPr>
          <p:cNvPr id="4893" name="Google Shape;4893;p71"/>
          <p:cNvGrpSpPr/>
          <p:nvPr/>
        </p:nvGrpSpPr>
        <p:grpSpPr>
          <a:xfrm>
            <a:off x="5105991" y="3315279"/>
            <a:ext cx="1105976" cy="133969"/>
            <a:chOff x="8183182" y="663852"/>
            <a:chExt cx="1475028" cy="178673"/>
          </a:xfrm>
        </p:grpSpPr>
        <p:grpSp>
          <p:nvGrpSpPr>
            <p:cNvPr id="4894" name="Google Shape;4894;p71"/>
            <p:cNvGrpSpPr/>
            <p:nvPr/>
          </p:nvGrpSpPr>
          <p:grpSpPr>
            <a:xfrm>
              <a:off x="8183182" y="774425"/>
              <a:ext cx="1178025" cy="68100"/>
              <a:chOff x="2024450" y="204150"/>
              <a:chExt cx="1178025" cy="68100"/>
            </a:xfrm>
          </p:grpSpPr>
          <p:sp>
            <p:nvSpPr>
              <p:cNvPr id="4895" name="Google Shape;4895;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1"/>
            <p:cNvGrpSpPr/>
            <p:nvPr/>
          </p:nvGrpSpPr>
          <p:grpSpPr>
            <a:xfrm>
              <a:off x="8480185" y="663852"/>
              <a:ext cx="1178025" cy="68100"/>
              <a:chOff x="2024450" y="204150"/>
              <a:chExt cx="1178025" cy="68100"/>
            </a:xfrm>
          </p:grpSpPr>
          <p:sp>
            <p:nvSpPr>
              <p:cNvPr id="4906" name="Google Shape;4906;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6" name="Google Shape;4916;p71"/>
          <p:cNvGrpSpPr/>
          <p:nvPr/>
        </p:nvGrpSpPr>
        <p:grpSpPr>
          <a:xfrm flipH="1">
            <a:off x="2672740" y="4245808"/>
            <a:ext cx="883262" cy="242091"/>
            <a:chOff x="2300350" y="2601250"/>
            <a:chExt cx="2275275" cy="623625"/>
          </a:xfrm>
        </p:grpSpPr>
        <p:sp>
          <p:nvSpPr>
            <p:cNvPr id="4917" name="Google Shape;4917;p7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1"/>
          <p:cNvGrpSpPr/>
          <p:nvPr/>
        </p:nvGrpSpPr>
        <p:grpSpPr>
          <a:xfrm rot="5400000">
            <a:off x="6653150" y="3937900"/>
            <a:ext cx="98902" cy="553090"/>
            <a:chOff x="4898850" y="4820550"/>
            <a:chExt cx="98902" cy="553090"/>
          </a:xfrm>
        </p:grpSpPr>
        <p:sp>
          <p:nvSpPr>
            <p:cNvPr id="4924" name="Google Shape;4924;p71"/>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1"/>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1"/>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1"/>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1"/>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1"/>
          <p:cNvGrpSpPr/>
          <p:nvPr/>
        </p:nvGrpSpPr>
        <p:grpSpPr>
          <a:xfrm>
            <a:off x="8280316" y="926055"/>
            <a:ext cx="1105976" cy="133969"/>
            <a:chOff x="8183182" y="663852"/>
            <a:chExt cx="1475028" cy="178673"/>
          </a:xfrm>
        </p:grpSpPr>
        <p:grpSp>
          <p:nvGrpSpPr>
            <p:cNvPr id="4930" name="Google Shape;4930;p71"/>
            <p:cNvGrpSpPr/>
            <p:nvPr/>
          </p:nvGrpSpPr>
          <p:grpSpPr>
            <a:xfrm>
              <a:off x="8183182" y="774425"/>
              <a:ext cx="1178025" cy="68100"/>
              <a:chOff x="2024450" y="204150"/>
              <a:chExt cx="1178025" cy="68100"/>
            </a:xfrm>
          </p:grpSpPr>
          <p:sp>
            <p:nvSpPr>
              <p:cNvPr id="4931" name="Google Shape;4931;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1"/>
            <p:cNvGrpSpPr/>
            <p:nvPr/>
          </p:nvGrpSpPr>
          <p:grpSpPr>
            <a:xfrm>
              <a:off x="8480185" y="663852"/>
              <a:ext cx="1178025" cy="68100"/>
              <a:chOff x="2024450" y="204150"/>
              <a:chExt cx="1178025" cy="68100"/>
            </a:xfrm>
          </p:grpSpPr>
          <p:sp>
            <p:nvSpPr>
              <p:cNvPr id="4942" name="Google Shape;4942;p7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2" name="Google Shape;4952;p71"/>
          <p:cNvGrpSpPr/>
          <p:nvPr/>
        </p:nvGrpSpPr>
        <p:grpSpPr>
          <a:xfrm rot="5400000" flipH="1">
            <a:off x="7989265" y="2892346"/>
            <a:ext cx="883262" cy="242091"/>
            <a:chOff x="2300350" y="2601250"/>
            <a:chExt cx="2275275" cy="623625"/>
          </a:xfrm>
        </p:grpSpPr>
        <p:sp>
          <p:nvSpPr>
            <p:cNvPr id="4953" name="Google Shape;4953;p71"/>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1"/>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1"/>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1"/>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1"/>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1"/>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01"/>
        <p:cNvGrpSpPr/>
        <p:nvPr/>
      </p:nvGrpSpPr>
      <p:grpSpPr>
        <a:xfrm>
          <a:off x="0" y="0"/>
          <a:ext cx="0" cy="0"/>
          <a:chOff x="0" y="0"/>
          <a:chExt cx="0" cy="0"/>
        </a:xfrm>
      </p:grpSpPr>
      <p:sp>
        <p:nvSpPr>
          <p:cNvPr id="5002" name="Google Shape;5002;p73"/>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u="sng">
                <a:solidFill>
                  <a:schemeClr val="hlink"/>
                </a:solidFill>
                <a:hlinkClick r:id="" action="ppaction://noaction"/>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5003" name="Google Shape;5003;p7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5004" name="Google Shape;5004;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08"/>
        <p:cNvGrpSpPr/>
        <p:nvPr/>
      </p:nvGrpSpPr>
      <p:grpSpPr>
        <a:xfrm>
          <a:off x="0" y="0"/>
          <a:ext cx="0" cy="0"/>
          <a:chOff x="0" y="0"/>
          <a:chExt cx="0" cy="0"/>
        </a:xfrm>
      </p:grpSpPr>
      <p:sp>
        <p:nvSpPr>
          <p:cNvPr id="5009" name="Google Shape;5009;p74"/>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hlink"/>
                </a:solidFill>
                <a:hlinkClick r:id="rId3"/>
              </a:rPr>
              <a:t>Slidesgo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5010" name="Google Shape;5010;p74"/>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000">
                <a:solidFill>
                  <a:srgbClr val="FFFFFF"/>
                </a:solidFill>
              </a:rPr>
              <a:t> and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5011" name="Google Shape;5011;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15"/>
        <p:cNvGrpSpPr/>
        <p:nvPr/>
      </p:nvGrpSpPr>
      <p:grpSpPr>
        <a:xfrm>
          <a:off x="0" y="0"/>
          <a:ext cx="0" cy="0"/>
          <a:chOff x="0" y="0"/>
          <a:chExt cx="0" cy="0"/>
        </a:xfrm>
      </p:grpSpPr>
      <p:sp>
        <p:nvSpPr>
          <p:cNvPr id="5016" name="Google Shape;5016;p75"/>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5017" name="Google Shape;5017;p75"/>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rgbClr val="EFEFEF"/>
                </a:solidFill>
              </a:rPr>
              <a:t>Exo</a:t>
            </a:r>
            <a:endParaRPr sz="1100" b="1">
              <a:solidFill>
                <a:srgbClr val="EFEFE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https://fonts.google.com/specimen/Exo</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endParaRPr sz="800">
              <a:solidFill>
                <a:srgbClr val="435D74"/>
              </a:solidFill>
            </a:endParaRPr>
          </a:p>
          <a:p>
            <a:pPr marL="0" lvl="0" indent="0" algn="ctr" rtl="0">
              <a:lnSpc>
                <a:spcPct val="115000"/>
              </a:lnSpc>
              <a:spcBef>
                <a:spcPts val="0"/>
              </a:spcBef>
              <a:spcAft>
                <a:spcPts val="0"/>
              </a:spcAft>
              <a:buNone/>
            </a:pPr>
            <a:r>
              <a:rPr lang="en" sz="1100" b="1">
                <a:solidFill>
                  <a:srgbClr val="FFFFFF"/>
                </a:solidFill>
              </a:rPr>
              <a:t>PT Sans</a:t>
            </a:r>
            <a:endParaRPr sz="1100" b="1">
              <a:solidFill>
                <a:srgbClr val="FFFFFF"/>
              </a:solidFill>
            </a:endParaRPr>
          </a:p>
          <a:p>
            <a:pPr marL="0" lvl="0" indent="0" algn="ctr" rtl="0">
              <a:lnSpc>
                <a:spcPct val="115000"/>
              </a:lnSpc>
              <a:spcBef>
                <a:spcPts val="0"/>
              </a:spcBef>
              <a:spcAft>
                <a:spcPts val="0"/>
              </a:spcAft>
              <a:buNone/>
            </a:pPr>
            <a:r>
              <a:rPr lang="en" sz="1100">
                <a:solidFill>
                  <a:srgbClr val="FFFFFF"/>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https://fonts.google.com/specimen/PT+Sans</a:t>
            </a:r>
            <a:r>
              <a:rPr lang="en" sz="1100">
                <a:solidFill>
                  <a:srgbClr val="FFFFFF"/>
                </a:solidFill>
              </a:rPr>
              <a:t>)</a:t>
            </a:r>
            <a:endParaRPr sz="1100">
              <a:solidFill>
                <a:srgbClr val="FFFFFF"/>
              </a:solidFill>
            </a:endParaRPr>
          </a:p>
        </p:txBody>
      </p:sp>
      <p:sp>
        <p:nvSpPr>
          <p:cNvPr id="5018" name="Google Shape;5018;p75"/>
          <p:cNvSpPr/>
          <p:nvPr/>
        </p:nvSpPr>
        <p:spPr>
          <a:xfrm>
            <a:off x="2583563"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5"/>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5"/>
          <p:cNvSpPr/>
          <p:nvPr/>
        </p:nvSpPr>
        <p:spPr>
          <a:xfrm>
            <a:off x="4707202" y="2988225"/>
            <a:ext cx="791400" cy="754200"/>
          </a:xfrm>
          <a:prstGeom prst="roundRect">
            <a:avLst>
              <a:gd name="adj" fmla="val 16667"/>
            </a:avLst>
          </a:prstGeom>
          <a:solidFill>
            <a:srgbClr val="60606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5"/>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5022" name="Google Shape;5022;p75"/>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5023" name="Google Shape;5023;p75"/>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#606060</a:t>
            </a:r>
            <a:endParaRPr sz="1000">
              <a:solidFill>
                <a:srgbClr val="FFFFFF"/>
              </a:solidFill>
            </a:endParaRPr>
          </a:p>
        </p:txBody>
      </p:sp>
      <p:sp>
        <p:nvSpPr>
          <p:cNvPr id="5024" name="Google Shape;5024;p75"/>
          <p:cNvSpPr/>
          <p:nvPr/>
        </p:nvSpPr>
        <p:spPr>
          <a:xfrm>
            <a:off x="5769038" y="2988225"/>
            <a:ext cx="791400" cy="754200"/>
          </a:xfrm>
          <a:prstGeom prst="roundRect">
            <a:avLst>
              <a:gd name="adj" fmla="val 16667"/>
            </a:avLst>
          </a:prstGeom>
          <a:solidFill>
            <a:srgbClr val="151B46"/>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5"/>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#151b46</a:t>
            </a:r>
            <a:endParaRPr sz="1000">
              <a:solidFill>
                <a:srgbClr val="FFFFFF"/>
              </a:solidFill>
            </a:endParaRPr>
          </a:p>
        </p:txBody>
      </p:sp>
      <p:sp>
        <p:nvSpPr>
          <p:cNvPr id="5026" name="Google Shape;5026;p75"/>
          <p:cNvSpPr/>
          <p:nvPr/>
        </p:nvSpPr>
        <p:spPr>
          <a:xfrm>
            <a:off x="3645388" y="3919325"/>
            <a:ext cx="791400" cy="754200"/>
          </a:xfrm>
          <a:prstGeom prst="roundRect">
            <a:avLst>
              <a:gd name="adj" fmla="val 16667"/>
            </a:avLst>
          </a:prstGeom>
          <a:solidFill>
            <a:srgbClr val="8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5"/>
          <p:cNvSpPr/>
          <p:nvPr/>
        </p:nvSpPr>
        <p:spPr>
          <a:xfrm>
            <a:off x="4707207" y="3919325"/>
            <a:ext cx="791400" cy="754200"/>
          </a:xfrm>
          <a:prstGeom prst="roundRect">
            <a:avLst>
              <a:gd name="adj" fmla="val 16667"/>
            </a:avLst>
          </a:prstGeom>
          <a:solidFill>
            <a:srgbClr val="95FFA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5"/>
          <p:cNvSpPr/>
          <p:nvPr/>
        </p:nvSpPr>
        <p:spPr>
          <a:xfrm>
            <a:off x="5769027" y="3919325"/>
            <a:ext cx="791400" cy="754200"/>
          </a:xfrm>
          <a:prstGeom prst="roundRect">
            <a:avLst>
              <a:gd name="adj" fmla="val 16667"/>
            </a:avLst>
          </a:prstGeom>
          <a:solidFill>
            <a:srgbClr val="1D287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75"/>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#8fffff</a:t>
            </a:r>
            <a:endParaRPr sz="1000">
              <a:solidFill>
                <a:schemeClr val="dk1"/>
              </a:solidFill>
            </a:endParaRPr>
          </a:p>
        </p:txBody>
      </p:sp>
      <p:sp>
        <p:nvSpPr>
          <p:cNvPr id="5030" name="Google Shape;5030;p75"/>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#95ffae</a:t>
            </a:r>
            <a:endParaRPr sz="1000">
              <a:solidFill>
                <a:schemeClr val="dk1"/>
              </a:solidFill>
            </a:endParaRPr>
          </a:p>
        </p:txBody>
      </p:sp>
      <p:sp>
        <p:nvSpPr>
          <p:cNvPr id="5031" name="Google Shape;5031;p75"/>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#1d2875</a:t>
            </a:r>
            <a:endParaRPr sz="1000">
              <a:solidFill>
                <a:srgbClr val="FFFFFF"/>
              </a:solidFill>
            </a:endParaRPr>
          </a:p>
        </p:txBody>
      </p:sp>
      <p:sp>
        <p:nvSpPr>
          <p:cNvPr id="5032" name="Google Shape;5032;p75"/>
          <p:cNvSpPr/>
          <p:nvPr/>
        </p:nvSpPr>
        <p:spPr>
          <a:xfrm>
            <a:off x="2583563" y="3919325"/>
            <a:ext cx="791400" cy="754200"/>
          </a:xfrm>
          <a:prstGeom prst="roundRect">
            <a:avLst>
              <a:gd name="adj" fmla="val 16667"/>
            </a:avLst>
          </a:prstGeom>
          <a:solidFill>
            <a:srgbClr val="2C4ED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5"/>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#2c4ed7</a:t>
            </a:r>
            <a:endParaRPr sz="1000">
              <a:solidFill>
                <a:srgbClr val="FFFFFF"/>
              </a:solidFill>
            </a:endParaRPr>
          </a:p>
        </p:txBody>
      </p:sp>
      <p:sp>
        <p:nvSpPr>
          <p:cNvPr id="5034" name="Google Shape;5034;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38"/>
        <p:cNvGrpSpPr/>
        <p:nvPr/>
      </p:nvGrpSpPr>
      <p:grpSpPr>
        <a:xfrm>
          <a:off x="0" y="0"/>
          <a:ext cx="0" cy="0"/>
          <a:chOff x="0" y="0"/>
          <a:chExt cx="0" cy="0"/>
        </a:xfrm>
      </p:grpSpPr>
      <p:sp>
        <p:nvSpPr>
          <p:cNvPr id="5039" name="Google Shape;5039;p76"/>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5040" name="Google Shape;5040;p76"/>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5041" name="Google Shape;5041;p76">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5042" name="Google Shape;5042;p76">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5043" name="Google Shape;5043;p76">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5044" name="Google Shape;5044;p76">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5045" name="Google Shape;5045;p76"/>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5046" name="Google Shape;5046;p76"/>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5047" name="Google Shape;5047;p76"/>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5048" name="Google Shape;5048;p76"/>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5049" name="Google Shape;5049;p76">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5050" name="Google Shape;5050;p7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5054"/>
        <p:cNvGrpSpPr/>
        <p:nvPr/>
      </p:nvGrpSpPr>
      <p:grpSpPr>
        <a:xfrm>
          <a:off x="0" y="0"/>
          <a:ext cx="0" cy="0"/>
          <a:chOff x="0" y="0"/>
          <a:chExt cx="0" cy="0"/>
        </a:xfrm>
      </p:grpSpPr>
      <p:grpSp>
        <p:nvGrpSpPr>
          <p:cNvPr id="5055" name="Google Shape;5055;p77"/>
          <p:cNvGrpSpPr/>
          <p:nvPr/>
        </p:nvGrpSpPr>
        <p:grpSpPr>
          <a:xfrm>
            <a:off x="5082708" y="3095784"/>
            <a:ext cx="442841" cy="514271"/>
            <a:chOff x="4727025" y="1332775"/>
            <a:chExt cx="59900" cy="69625"/>
          </a:xfrm>
        </p:grpSpPr>
        <p:sp>
          <p:nvSpPr>
            <p:cNvPr id="5056" name="Google Shape;5056;p7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7"/>
          <p:cNvGrpSpPr/>
          <p:nvPr/>
        </p:nvGrpSpPr>
        <p:grpSpPr>
          <a:xfrm>
            <a:off x="5758025" y="2343272"/>
            <a:ext cx="500909" cy="500899"/>
            <a:chOff x="4820425" y="1329900"/>
            <a:chExt cx="70175" cy="70350"/>
          </a:xfrm>
        </p:grpSpPr>
        <p:sp>
          <p:nvSpPr>
            <p:cNvPr id="5059" name="Google Shape;5059;p7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3" name="Google Shape;5063;p77"/>
          <p:cNvGrpSpPr/>
          <p:nvPr/>
        </p:nvGrpSpPr>
        <p:grpSpPr>
          <a:xfrm>
            <a:off x="6410648" y="2355062"/>
            <a:ext cx="538135" cy="493119"/>
            <a:chOff x="4903200" y="1331525"/>
            <a:chExt cx="73575" cy="67425"/>
          </a:xfrm>
        </p:grpSpPr>
        <p:sp>
          <p:nvSpPr>
            <p:cNvPr id="5064" name="Google Shape;5064;p7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65" name="Google Shape;5065;p7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7"/>
          <p:cNvGrpSpPr/>
          <p:nvPr/>
        </p:nvGrpSpPr>
        <p:grpSpPr>
          <a:xfrm>
            <a:off x="5670599" y="3097040"/>
            <a:ext cx="544563" cy="511895"/>
            <a:chOff x="4815575" y="1416800"/>
            <a:chExt cx="73750" cy="71400"/>
          </a:xfrm>
        </p:grpSpPr>
        <p:sp>
          <p:nvSpPr>
            <p:cNvPr id="5067" name="Google Shape;5067;p7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7"/>
          <p:cNvGrpSpPr/>
          <p:nvPr/>
        </p:nvGrpSpPr>
        <p:grpSpPr>
          <a:xfrm>
            <a:off x="6367224" y="3096746"/>
            <a:ext cx="602914" cy="512477"/>
            <a:chOff x="4902475" y="1418875"/>
            <a:chExt cx="74500" cy="63775"/>
          </a:xfrm>
        </p:grpSpPr>
        <p:sp>
          <p:nvSpPr>
            <p:cNvPr id="5071" name="Google Shape;5071;p7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7"/>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7"/>
          <p:cNvGrpSpPr/>
          <p:nvPr/>
        </p:nvGrpSpPr>
        <p:grpSpPr>
          <a:xfrm>
            <a:off x="5783096" y="3835985"/>
            <a:ext cx="515391" cy="525699"/>
            <a:chOff x="4818100" y="1507675"/>
            <a:chExt cx="71225" cy="71625"/>
          </a:xfrm>
        </p:grpSpPr>
        <p:sp>
          <p:nvSpPr>
            <p:cNvPr id="5074" name="Google Shape;5074;p7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77"/>
          <p:cNvGrpSpPr/>
          <p:nvPr/>
        </p:nvGrpSpPr>
        <p:grpSpPr>
          <a:xfrm>
            <a:off x="5121199" y="3857517"/>
            <a:ext cx="522956" cy="489869"/>
            <a:chOff x="4721450" y="1509475"/>
            <a:chExt cx="79350" cy="74325"/>
          </a:xfrm>
        </p:grpSpPr>
        <p:sp>
          <p:nvSpPr>
            <p:cNvPr id="5079" name="Google Shape;5079;p7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3" name="Google Shape;5083;p77"/>
          <p:cNvGrpSpPr/>
          <p:nvPr/>
        </p:nvGrpSpPr>
        <p:grpSpPr>
          <a:xfrm>
            <a:off x="6444441" y="3837269"/>
            <a:ext cx="525704" cy="535436"/>
            <a:chOff x="4906800" y="1507500"/>
            <a:chExt cx="70350" cy="71075"/>
          </a:xfrm>
        </p:grpSpPr>
        <p:sp>
          <p:nvSpPr>
            <p:cNvPr id="5084" name="Google Shape;5084;p7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9" name="Google Shape;5089;p77"/>
          <p:cNvGrpSpPr/>
          <p:nvPr/>
        </p:nvGrpSpPr>
        <p:grpSpPr>
          <a:xfrm>
            <a:off x="4477263" y="2343250"/>
            <a:ext cx="508054" cy="508095"/>
            <a:chOff x="3736598" y="2170606"/>
            <a:chExt cx="404889" cy="404889"/>
          </a:xfrm>
        </p:grpSpPr>
        <p:sp>
          <p:nvSpPr>
            <p:cNvPr id="5090" name="Google Shape;5090;p7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77"/>
          <p:cNvGrpSpPr/>
          <p:nvPr/>
        </p:nvGrpSpPr>
        <p:grpSpPr>
          <a:xfrm>
            <a:off x="3765303" y="2343345"/>
            <a:ext cx="575790" cy="507904"/>
            <a:chOff x="3161917" y="2170682"/>
            <a:chExt cx="458870" cy="404737"/>
          </a:xfrm>
        </p:grpSpPr>
        <p:sp>
          <p:nvSpPr>
            <p:cNvPr id="5095" name="Google Shape;5095;p7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5096" name="Google Shape;5096;p7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77"/>
          <p:cNvGrpSpPr/>
          <p:nvPr/>
        </p:nvGrpSpPr>
        <p:grpSpPr>
          <a:xfrm>
            <a:off x="3792833" y="3103717"/>
            <a:ext cx="520730" cy="498567"/>
            <a:chOff x="3179914" y="2889488"/>
            <a:chExt cx="422876" cy="404911"/>
          </a:xfrm>
        </p:grpSpPr>
        <p:sp>
          <p:nvSpPr>
            <p:cNvPr id="5099" name="Google Shape;5099;p7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77"/>
          <p:cNvGrpSpPr/>
          <p:nvPr/>
        </p:nvGrpSpPr>
        <p:grpSpPr>
          <a:xfrm>
            <a:off x="4421513" y="3103677"/>
            <a:ext cx="516145" cy="498648"/>
            <a:chOff x="3729467" y="2889422"/>
            <a:chExt cx="419153" cy="404977"/>
          </a:xfrm>
        </p:grpSpPr>
        <p:sp>
          <p:nvSpPr>
            <p:cNvPr id="5106" name="Google Shape;5106;p7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77"/>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7"/>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7"/>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7"/>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7" name="Google Shape;5117;p77"/>
          <p:cNvGrpSpPr/>
          <p:nvPr/>
        </p:nvGrpSpPr>
        <p:grpSpPr>
          <a:xfrm>
            <a:off x="7141841" y="2550562"/>
            <a:ext cx="166473" cy="141497"/>
            <a:chOff x="4660325" y="1866850"/>
            <a:chExt cx="68350" cy="58100"/>
          </a:xfrm>
        </p:grpSpPr>
        <p:sp>
          <p:nvSpPr>
            <p:cNvPr id="5118" name="Google Shape;5118;p7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77"/>
          <p:cNvGrpSpPr/>
          <p:nvPr/>
        </p:nvGrpSpPr>
        <p:grpSpPr>
          <a:xfrm>
            <a:off x="7451186" y="2576286"/>
            <a:ext cx="162515" cy="90049"/>
            <a:chOff x="4791775" y="1877500"/>
            <a:chExt cx="66725" cy="36975"/>
          </a:xfrm>
        </p:grpSpPr>
        <p:sp>
          <p:nvSpPr>
            <p:cNvPr id="5121" name="Google Shape;5121;p7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3" name="Google Shape;5123;p77"/>
          <p:cNvGrpSpPr/>
          <p:nvPr/>
        </p:nvGrpSpPr>
        <p:grpSpPr>
          <a:xfrm>
            <a:off x="7772899" y="2576286"/>
            <a:ext cx="144979" cy="90049"/>
            <a:chOff x="4923925" y="1877500"/>
            <a:chExt cx="59525" cy="36975"/>
          </a:xfrm>
        </p:grpSpPr>
        <p:sp>
          <p:nvSpPr>
            <p:cNvPr id="5124" name="Google Shape;5124;p7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77"/>
          <p:cNvGrpSpPr/>
          <p:nvPr/>
        </p:nvGrpSpPr>
        <p:grpSpPr>
          <a:xfrm>
            <a:off x="8067390" y="2558477"/>
            <a:ext cx="141447" cy="125667"/>
            <a:chOff x="5058450" y="1870100"/>
            <a:chExt cx="58075" cy="51600"/>
          </a:xfrm>
        </p:grpSpPr>
        <p:sp>
          <p:nvSpPr>
            <p:cNvPr id="5127" name="Google Shape;5127;p7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77"/>
          <p:cNvGrpSpPr/>
          <p:nvPr/>
        </p:nvGrpSpPr>
        <p:grpSpPr>
          <a:xfrm>
            <a:off x="7481905" y="2980885"/>
            <a:ext cx="101077" cy="107645"/>
            <a:chOff x="4811425" y="2065025"/>
            <a:chExt cx="41500" cy="44200"/>
          </a:xfrm>
        </p:grpSpPr>
        <p:sp>
          <p:nvSpPr>
            <p:cNvPr id="5130" name="Google Shape;5130;p7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77"/>
          <p:cNvGrpSpPr/>
          <p:nvPr/>
        </p:nvGrpSpPr>
        <p:grpSpPr>
          <a:xfrm>
            <a:off x="7774342" y="2981098"/>
            <a:ext cx="120867" cy="107218"/>
            <a:chOff x="4929875" y="2065025"/>
            <a:chExt cx="49625" cy="44025"/>
          </a:xfrm>
        </p:grpSpPr>
        <p:sp>
          <p:nvSpPr>
            <p:cNvPr id="5133" name="Google Shape;5133;p7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77"/>
          <p:cNvGrpSpPr/>
          <p:nvPr/>
        </p:nvGrpSpPr>
        <p:grpSpPr>
          <a:xfrm>
            <a:off x="8103011" y="2984112"/>
            <a:ext cx="70206" cy="101191"/>
            <a:chOff x="5083925" y="2066350"/>
            <a:chExt cx="28825" cy="41550"/>
          </a:xfrm>
        </p:grpSpPr>
        <p:sp>
          <p:nvSpPr>
            <p:cNvPr id="5136" name="Google Shape;5136;p7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7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8" name="Google Shape;5138;p77"/>
          <p:cNvGrpSpPr/>
          <p:nvPr/>
        </p:nvGrpSpPr>
        <p:grpSpPr>
          <a:xfrm>
            <a:off x="7134565" y="2999759"/>
            <a:ext cx="181026" cy="69896"/>
            <a:chOff x="4659775" y="2072775"/>
            <a:chExt cx="74325" cy="28700"/>
          </a:xfrm>
        </p:grpSpPr>
        <p:sp>
          <p:nvSpPr>
            <p:cNvPr id="5139" name="Google Shape;5139;p7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77"/>
          <p:cNvGrpSpPr/>
          <p:nvPr/>
        </p:nvGrpSpPr>
        <p:grpSpPr>
          <a:xfrm>
            <a:off x="8054421" y="2790324"/>
            <a:ext cx="167387" cy="89197"/>
            <a:chOff x="4662475" y="1976500"/>
            <a:chExt cx="68725" cy="36625"/>
          </a:xfrm>
        </p:grpSpPr>
        <p:sp>
          <p:nvSpPr>
            <p:cNvPr id="5143" name="Google Shape;5143;p7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6" name="Google Shape;5146;p77"/>
          <p:cNvGrpSpPr/>
          <p:nvPr/>
        </p:nvGrpSpPr>
        <p:grpSpPr>
          <a:xfrm>
            <a:off x="7751326" y="2793764"/>
            <a:ext cx="166899" cy="82317"/>
            <a:chOff x="4920150" y="1977875"/>
            <a:chExt cx="68525" cy="33800"/>
          </a:xfrm>
        </p:grpSpPr>
        <p:sp>
          <p:nvSpPr>
            <p:cNvPr id="5147" name="Google Shape;5147;p7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77"/>
          <p:cNvGrpSpPr/>
          <p:nvPr/>
        </p:nvGrpSpPr>
        <p:grpSpPr>
          <a:xfrm>
            <a:off x="7162483" y="3197682"/>
            <a:ext cx="125190" cy="127859"/>
            <a:chOff x="4676550" y="2160575"/>
            <a:chExt cx="51400" cy="52500"/>
          </a:xfrm>
        </p:grpSpPr>
        <p:sp>
          <p:nvSpPr>
            <p:cNvPr id="5151" name="Google Shape;5151;p7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7"/>
          <p:cNvGrpSpPr/>
          <p:nvPr/>
        </p:nvGrpSpPr>
        <p:grpSpPr>
          <a:xfrm>
            <a:off x="7459741" y="3204714"/>
            <a:ext cx="145405" cy="113794"/>
            <a:chOff x="4768325" y="2163475"/>
            <a:chExt cx="59700" cy="46725"/>
          </a:xfrm>
        </p:grpSpPr>
        <p:sp>
          <p:nvSpPr>
            <p:cNvPr id="5155" name="Google Shape;5155;p7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7" name="Google Shape;5157;p77"/>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7"/>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7"/>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7"/>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7"/>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7"/>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3" name="Google Shape;5163;p77"/>
          <p:cNvGrpSpPr/>
          <p:nvPr/>
        </p:nvGrpSpPr>
        <p:grpSpPr>
          <a:xfrm>
            <a:off x="7476059" y="3459808"/>
            <a:ext cx="112768" cy="106853"/>
            <a:chOff x="4768575" y="2253950"/>
            <a:chExt cx="46300" cy="43875"/>
          </a:xfrm>
        </p:grpSpPr>
        <p:sp>
          <p:nvSpPr>
            <p:cNvPr id="5164" name="Google Shape;5164;p7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7"/>
          <p:cNvGrpSpPr/>
          <p:nvPr/>
        </p:nvGrpSpPr>
        <p:grpSpPr>
          <a:xfrm>
            <a:off x="7775682" y="3948834"/>
            <a:ext cx="118187" cy="146246"/>
            <a:chOff x="4960900" y="2433225"/>
            <a:chExt cx="48525" cy="60050"/>
          </a:xfrm>
        </p:grpSpPr>
        <p:sp>
          <p:nvSpPr>
            <p:cNvPr id="5167" name="Google Shape;5167;p7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7"/>
          <p:cNvGrpSpPr/>
          <p:nvPr/>
        </p:nvGrpSpPr>
        <p:grpSpPr>
          <a:xfrm>
            <a:off x="7464247" y="4212895"/>
            <a:ext cx="136394" cy="143810"/>
            <a:chOff x="4854075" y="2527625"/>
            <a:chExt cx="56000" cy="59050"/>
          </a:xfrm>
        </p:grpSpPr>
        <p:sp>
          <p:nvSpPr>
            <p:cNvPr id="5170" name="Google Shape;5170;p7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2" name="Google Shape;5172;p77"/>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7"/>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7"/>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75" name="Google Shape;5175;p77"/>
          <p:cNvGrpSpPr/>
          <p:nvPr/>
        </p:nvGrpSpPr>
        <p:grpSpPr>
          <a:xfrm>
            <a:off x="8088458" y="3676639"/>
            <a:ext cx="99312" cy="160797"/>
            <a:chOff x="5059700" y="2334775"/>
            <a:chExt cx="40775" cy="66025"/>
          </a:xfrm>
        </p:grpSpPr>
        <p:sp>
          <p:nvSpPr>
            <p:cNvPr id="5176" name="Google Shape;5176;p7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77"/>
          <p:cNvGrpSpPr/>
          <p:nvPr/>
        </p:nvGrpSpPr>
        <p:grpSpPr>
          <a:xfrm>
            <a:off x="8045622" y="3941771"/>
            <a:ext cx="184984" cy="160371"/>
            <a:chOff x="5037700" y="2430325"/>
            <a:chExt cx="75950" cy="65850"/>
          </a:xfrm>
        </p:grpSpPr>
        <p:sp>
          <p:nvSpPr>
            <p:cNvPr id="5186" name="Google Shape;5186;p7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7"/>
          <p:cNvGrpSpPr/>
          <p:nvPr/>
        </p:nvGrpSpPr>
        <p:grpSpPr>
          <a:xfrm>
            <a:off x="7465128" y="3708223"/>
            <a:ext cx="173014" cy="97629"/>
            <a:chOff x="4756975" y="2341800"/>
            <a:chExt cx="91975" cy="51925"/>
          </a:xfrm>
        </p:grpSpPr>
        <p:sp>
          <p:nvSpPr>
            <p:cNvPr id="5189" name="Google Shape;5189;p7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7"/>
          <p:cNvGrpSpPr/>
          <p:nvPr/>
        </p:nvGrpSpPr>
        <p:grpSpPr>
          <a:xfrm>
            <a:off x="7732065" y="4196920"/>
            <a:ext cx="212497" cy="175761"/>
            <a:chOff x="4943575" y="2516350"/>
            <a:chExt cx="98675" cy="81700"/>
          </a:xfrm>
        </p:grpSpPr>
        <p:sp>
          <p:nvSpPr>
            <p:cNvPr id="5210" name="Google Shape;5210;p7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7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7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7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8" name="Google Shape;5288;p77"/>
          <p:cNvGrpSpPr/>
          <p:nvPr/>
        </p:nvGrpSpPr>
        <p:grpSpPr>
          <a:xfrm>
            <a:off x="1990126" y="3423163"/>
            <a:ext cx="965351" cy="134611"/>
            <a:chOff x="4411970" y="2962952"/>
            <a:chExt cx="706544" cy="104212"/>
          </a:xfrm>
        </p:grpSpPr>
        <p:sp>
          <p:nvSpPr>
            <p:cNvPr id="5289" name="Google Shape;5289;p77"/>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7"/>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7"/>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7"/>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7"/>
          <p:cNvGrpSpPr/>
          <p:nvPr/>
        </p:nvGrpSpPr>
        <p:grpSpPr>
          <a:xfrm>
            <a:off x="1990126" y="3012077"/>
            <a:ext cx="960158" cy="289172"/>
            <a:chOff x="4411970" y="2726085"/>
            <a:chExt cx="643107" cy="193659"/>
          </a:xfrm>
        </p:grpSpPr>
        <p:sp>
          <p:nvSpPr>
            <p:cNvPr id="5294" name="Google Shape;5294;p77"/>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7"/>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77"/>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7" name="Google Shape;5297;p77"/>
          <p:cNvGrpSpPr/>
          <p:nvPr/>
        </p:nvGrpSpPr>
        <p:grpSpPr>
          <a:xfrm>
            <a:off x="993018" y="3278187"/>
            <a:ext cx="833173" cy="259209"/>
            <a:chOff x="4411970" y="4340222"/>
            <a:chExt cx="779467" cy="242683"/>
          </a:xfrm>
        </p:grpSpPr>
        <p:sp>
          <p:nvSpPr>
            <p:cNvPr id="5298" name="Google Shape;5298;p77"/>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7"/>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7"/>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7"/>
          <p:cNvGrpSpPr/>
          <p:nvPr/>
        </p:nvGrpSpPr>
        <p:grpSpPr>
          <a:xfrm>
            <a:off x="1990126" y="2673933"/>
            <a:ext cx="965160" cy="216230"/>
            <a:chOff x="4411970" y="2468674"/>
            <a:chExt cx="747317" cy="167425"/>
          </a:xfrm>
        </p:grpSpPr>
        <p:sp>
          <p:nvSpPr>
            <p:cNvPr id="5302" name="Google Shape;5302;p77"/>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7"/>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77"/>
          <p:cNvGrpSpPr/>
          <p:nvPr/>
        </p:nvGrpSpPr>
        <p:grpSpPr>
          <a:xfrm>
            <a:off x="988873" y="2578650"/>
            <a:ext cx="810451" cy="319148"/>
            <a:chOff x="4411970" y="3686602"/>
            <a:chExt cx="797845" cy="314215"/>
          </a:xfrm>
        </p:grpSpPr>
        <p:sp>
          <p:nvSpPr>
            <p:cNvPr id="5305" name="Google Shape;5305;p77"/>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7"/>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7"/>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7"/>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7"/>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0" name="Google Shape;5310;p77"/>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1" name="Google Shape;5311;p77"/>
          <p:cNvGrpSpPr/>
          <p:nvPr/>
        </p:nvGrpSpPr>
        <p:grpSpPr>
          <a:xfrm>
            <a:off x="988970" y="2333174"/>
            <a:ext cx="1970333" cy="208784"/>
            <a:chOff x="6336019" y="3733725"/>
            <a:chExt cx="2566206" cy="351310"/>
          </a:xfrm>
        </p:grpSpPr>
        <p:sp>
          <p:nvSpPr>
            <p:cNvPr id="5312" name="Google Shape;5312;p77"/>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7"/>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7"/>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7"/>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77"/>
          <p:cNvGrpSpPr/>
          <p:nvPr/>
        </p:nvGrpSpPr>
        <p:grpSpPr>
          <a:xfrm>
            <a:off x="1990126" y="3940729"/>
            <a:ext cx="946551" cy="153200"/>
            <a:chOff x="4404545" y="3301592"/>
            <a:chExt cx="782403" cy="129272"/>
          </a:xfrm>
        </p:grpSpPr>
        <p:sp>
          <p:nvSpPr>
            <p:cNvPr id="5317" name="Google Shape;5317;p77"/>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7"/>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9" name="Google Shape;5319;p77"/>
          <p:cNvGrpSpPr/>
          <p:nvPr/>
        </p:nvGrpSpPr>
        <p:grpSpPr>
          <a:xfrm>
            <a:off x="1990126" y="3679688"/>
            <a:ext cx="962257" cy="139127"/>
            <a:chOff x="4411970" y="3131459"/>
            <a:chExt cx="710520" cy="117397"/>
          </a:xfrm>
        </p:grpSpPr>
        <p:sp>
          <p:nvSpPr>
            <p:cNvPr id="5320" name="Google Shape;5320;p77"/>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7"/>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2" name="Google Shape;5322;p77"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77"/>
          <p:cNvGrpSpPr/>
          <p:nvPr/>
        </p:nvGrpSpPr>
        <p:grpSpPr>
          <a:xfrm>
            <a:off x="990271" y="3614482"/>
            <a:ext cx="823838" cy="458988"/>
            <a:chOff x="4411970" y="1801825"/>
            <a:chExt cx="734586" cy="409262"/>
          </a:xfrm>
        </p:grpSpPr>
        <p:sp>
          <p:nvSpPr>
            <p:cNvPr id="5324" name="Google Shape;5324;p77"/>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7"/>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6" name="Google Shape;5326;p77"/>
          <p:cNvGrpSpPr/>
          <p:nvPr/>
        </p:nvGrpSpPr>
        <p:grpSpPr>
          <a:xfrm>
            <a:off x="990271" y="4162908"/>
            <a:ext cx="856348" cy="212039"/>
            <a:chOff x="4411970" y="2233974"/>
            <a:chExt cx="763574" cy="189068"/>
          </a:xfrm>
        </p:grpSpPr>
        <p:sp>
          <p:nvSpPr>
            <p:cNvPr id="5327" name="Google Shape;5327;p77"/>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77"/>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9" name="Google Shape;5329;p77"/>
          <p:cNvGrpSpPr/>
          <p:nvPr/>
        </p:nvGrpSpPr>
        <p:grpSpPr>
          <a:xfrm>
            <a:off x="3100467" y="2338244"/>
            <a:ext cx="511602" cy="511602"/>
            <a:chOff x="5681300" y="2527788"/>
            <a:chExt cx="805800" cy="805800"/>
          </a:xfrm>
        </p:grpSpPr>
        <p:sp>
          <p:nvSpPr>
            <p:cNvPr id="5330" name="Google Shape;5330;p77"/>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77"/>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7"/>
          <p:cNvGrpSpPr/>
          <p:nvPr/>
        </p:nvGrpSpPr>
        <p:grpSpPr>
          <a:xfrm>
            <a:off x="3097662" y="3104827"/>
            <a:ext cx="513021" cy="512935"/>
            <a:chOff x="4049800" y="640400"/>
            <a:chExt cx="858900" cy="858900"/>
          </a:xfrm>
        </p:grpSpPr>
        <p:sp>
          <p:nvSpPr>
            <p:cNvPr id="5333" name="Google Shape;5333;p77"/>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7"/>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7"/>
          <p:cNvGrpSpPr/>
          <p:nvPr/>
        </p:nvGrpSpPr>
        <p:grpSpPr>
          <a:xfrm>
            <a:off x="3014861" y="3756719"/>
            <a:ext cx="686489" cy="686585"/>
            <a:chOff x="5080188" y="927900"/>
            <a:chExt cx="961200" cy="961200"/>
          </a:xfrm>
        </p:grpSpPr>
        <p:sp>
          <p:nvSpPr>
            <p:cNvPr id="5336" name="Google Shape;5336;p77"/>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77"/>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7"/>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77"/>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77"/>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7"/>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7"/>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7"/>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77"/>
          <p:cNvGrpSpPr/>
          <p:nvPr/>
        </p:nvGrpSpPr>
        <p:grpSpPr>
          <a:xfrm>
            <a:off x="3798012" y="3849448"/>
            <a:ext cx="510373" cy="510937"/>
            <a:chOff x="7508249" y="1522825"/>
            <a:chExt cx="1326332" cy="1322987"/>
          </a:xfrm>
        </p:grpSpPr>
        <p:sp>
          <p:nvSpPr>
            <p:cNvPr id="5345" name="Google Shape;5345;p77"/>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7"/>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7"/>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77"/>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77"/>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7"/>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7"/>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7"/>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7"/>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7"/>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77"/>
          <p:cNvGrpSpPr/>
          <p:nvPr/>
        </p:nvGrpSpPr>
        <p:grpSpPr>
          <a:xfrm>
            <a:off x="4489605" y="3850853"/>
            <a:ext cx="492652" cy="503348"/>
            <a:chOff x="6039282" y="1042577"/>
            <a:chExt cx="734315" cy="731929"/>
          </a:xfrm>
        </p:grpSpPr>
        <p:sp>
          <p:nvSpPr>
            <p:cNvPr id="5356" name="Google Shape;5356;p77"/>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7"/>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7"/>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7"/>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7"/>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7"/>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7"/>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7"/>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7"/>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7"/>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7"/>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7"/>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7"/>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7"/>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7"/>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7"/>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77"/>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77"/>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7"/>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7"/>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7"/>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77"/>
          <p:cNvGrpSpPr/>
          <p:nvPr/>
        </p:nvGrpSpPr>
        <p:grpSpPr>
          <a:xfrm>
            <a:off x="5130019" y="2346894"/>
            <a:ext cx="483304" cy="504902"/>
            <a:chOff x="1825800" y="1651625"/>
            <a:chExt cx="568125" cy="591775"/>
          </a:xfrm>
        </p:grpSpPr>
        <p:sp>
          <p:nvSpPr>
            <p:cNvPr id="5378" name="Google Shape;5378;p77"/>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7"/>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7"/>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7"/>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7"/>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7"/>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4" name="Google Shape;5384;p77"/>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7"/>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7"/>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7"/>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77"/>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5389" name="Google Shape;5389;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393"/>
        <p:cNvGrpSpPr/>
        <p:nvPr/>
      </p:nvGrpSpPr>
      <p:grpSpPr>
        <a:xfrm>
          <a:off x="0" y="0"/>
          <a:ext cx="0" cy="0"/>
          <a:chOff x="0" y="0"/>
          <a:chExt cx="0" cy="0"/>
        </a:xfrm>
      </p:grpSpPr>
      <p:grpSp>
        <p:nvGrpSpPr>
          <p:cNvPr id="5394" name="Google Shape;5394;p78"/>
          <p:cNvGrpSpPr/>
          <p:nvPr/>
        </p:nvGrpSpPr>
        <p:grpSpPr>
          <a:xfrm>
            <a:off x="722058" y="957091"/>
            <a:ext cx="2492868" cy="1379876"/>
            <a:chOff x="2654821" y="2311071"/>
            <a:chExt cx="2279715" cy="1262120"/>
          </a:xfrm>
        </p:grpSpPr>
        <p:grpSp>
          <p:nvGrpSpPr>
            <p:cNvPr id="5395" name="Google Shape;5395;p78"/>
            <p:cNvGrpSpPr/>
            <p:nvPr/>
          </p:nvGrpSpPr>
          <p:grpSpPr>
            <a:xfrm>
              <a:off x="4034269" y="2840745"/>
              <a:ext cx="40212" cy="36437"/>
              <a:chOff x="4293400" y="2574725"/>
              <a:chExt cx="84425" cy="80100"/>
            </a:xfrm>
          </p:grpSpPr>
          <p:sp>
            <p:nvSpPr>
              <p:cNvPr id="5396" name="Google Shape;5396;p7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5397" name="Google Shape;5397;p7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78"/>
            <p:cNvGrpSpPr/>
            <p:nvPr/>
          </p:nvGrpSpPr>
          <p:grpSpPr>
            <a:xfrm>
              <a:off x="3894606" y="2334874"/>
              <a:ext cx="913198" cy="518984"/>
              <a:chOff x="4000175" y="1462675"/>
              <a:chExt cx="1917275" cy="1140875"/>
            </a:xfrm>
          </p:grpSpPr>
          <p:sp>
            <p:nvSpPr>
              <p:cNvPr id="5399" name="Google Shape;5399;p7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5400" name="Google Shape;5400;p78"/>
              <p:cNvGrpSpPr/>
              <p:nvPr/>
            </p:nvGrpSpPr>
            <p:grpSpPr>
              <a:xfrm>
                <a:off x="4000175" y="1462675"/>
                <a:ext cx="1917275" cy="1140875"/>
                <a:chOff x="4000175" y="1462675"/>
                <a:chExt cx="1917275" cy="1140875"/>
              </a:xfrm>
            </p:grpSpPr>
            <p:sp>
              <p:nvSpPr>
                <p:cNvPr id="5401" name="Google Shape;5401;p7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5402" name="Google Shape;5402;p7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06" name="Google Shape;5406;p7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7" name="Google Shape;5407;p78"/>
            <p:cNvGrpSpPr/>
            <p:nvPr/>
          </p:nvGrpSpPr>
          <p:grpSpPr>
            <a:xfrm>
              <a:off x="3875768" y="2846704"/>
              <a:ext cx="44796" cy="47366"/>
              <a:chOff x="3960625" y="2587825"/>
              <a:chExt cx="94050" cy="104125"/>
            </a:xfrm>
          </p:grpSpPr>
          <p:sp>
            <p:nvSpPr>
              <p:cNvPr id="5408" name="Google Shape;5408;p7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5409" name="Google Shape;5409;p7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0" name="Google Shape;5410;p78"/>
            <p:cNvGrpSpPr/>
            <p:nvPr/>
          </p:nvGrpSpPr>
          <p:grpSpPr>
            <a:xfrm>
              <a:off x="3782759" y="2807162"/>
              <a:ext cx="82686" cy="85487"/>
              <a:chOff x="3765350" y="2500900"/>
              <a:chExt cx="173600" cy="187925"/>
            </a:xfrm>
          </p:grpSpPr>
          <p:sp>
            <p:nvSpPr>
              <p:cNvPr id="5411" name="Google Shape;5411;p7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5412" name="Google Shape;5412;p7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7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7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7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8"/>
            <p:cNvGrpSpPr/>
            <p:nvPr/>
          </p:nvGrpSpPr>
          <p:grpSpPr>
            <a:xfrm>
              <a:off x="3775674" y="2798496"/>
              <a:ext cx="40545" cy="23564"/>
              <a:chOff x="3750475" y="2481850"/>
              <a:chExt cx="85125" cy="51800"/>
            </a:xfrm>
          </p:grpSpPr>
          <p:sp>
            <p:nvSpPr>
              <p:cNvPr id="5418" name="Google Shape;5418;p7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7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5420" name="Google Shape;5420;p78"/>
            <p:cNvGrpSpPr/>
            <p:nvPr/>
          </p:nvGrpSpPr>
          <p:grpSpPr>
            <a:xfrm>
              <a:off x="3716946" y="2776024"/>
              <a:ext cx="81971" cy="76912"/>
              <a:chOff x="3627175" y="2432450"/>
              <a:chExt cx="172100" cy="169075"/>
            </a:xfrm>
          </p:grpSpPr>
          <p:sp>
            <p:nvSpPr>
              <p:cNvPr id="5421" name="Google Shape;5421;p7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7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5423" name="Google Shape;5423;p7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5424" name="Google Shape;5424;p78"/>
            <p:cNvGrpSpPr/>
            <p:nvPr/>
          </p:nvGrpSpPr>
          <p:grpSpPr>
            <a:xfrm>
              <a:off x="3685682" y="2845624"/>
              <a:ext cx="29311" cy="45055"/>
              <a:chOff x="3561536" y="2585450"/>
              <a:chExt cx="61539" cy="99045"/>
            </a:xfrm>
          </p:grpSpPr>
          <p:sp>
            <p:nvSpPr>
              <p:cNvPr id="5425" name="Google Shape;5425;p7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7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5427" name="Google Shape;5427;p78"/>
            <p:cNvGrpSpPr/>
            <p:nvPr/>
          </p:nvGrpSpPr>
          <p:grpSpPr>
            <a:xfrm>
              <a:off x="3849905" y="2572252"/>
              <a:ext cx="74339" cy="119559"/>
              <a:chOff x="3906325" y="1984500"/>
              <a:chExt cx="156075" cy="262825"/>
            </a:xfrm>
          </p:grpSpPr>
          <p:sp>
            <p:nvSpPr>
              <p:cNvPr id="5428" name="Google Shape;5428;p7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5429" name="Google Shape;5429;p7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78"/>
            <p:cNvGrpSpPr/>
            <p:nvPr/>
          </p:nvGrpSpPr>
          <p:grpSpPr>
            <a:xfrm>
              <a:off x="2654821" y="2414345"/>
              <a:ext cx="667570" cy="558731"/>
              <a:chOff x="1397225" y="1637375"/>
              <a:chExt cx="1401575" cy="1228250"/>
            </a:xfrm>
          </p:grpSpPr>
          <p:sp>
            <p:nvSpPr>
              <p:cNvPr id="5431" name="Google Shape;5431;p7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5432" name="Google Shape;5432;p78"/>
              <p:cNvGrpSpPr/>
              <p:nvPr/>
            </p:nvGrpSpPr>
            <p:grpSpPr>
              <a:xfrm>
                <a:off x="1397225" y="1637375"/>
                <a:ext cx="1398775" cy="1228250"/>
                <a:chOff x="1397225" y="1637375"/>
                <a:chExt cx="1398775" cy="1228250"/>
              </a:xfrm>
            </p:grpSpPr>
            <p:sp>
              <p:nvSpPr>
                <p:cNvPr id="5433" name="Google Shape;5433;p7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7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78"/>
            <p:cNvGrpSpPr/>
            <p:nvPr/>
          </p:nvGrpSpPr>
          <p:grpSpPr>
            <a:xfrm>
              <a:off x="3230417" y="3103734"/>
              <a:ext cx="282982" cy="280332"/>
              <a:chOff x="2605700" y="3152850"/>
              <a:chExt cx="594125" cy="616250"/>
            </a:xfrm>
          </p:grpSpPr>
          <p:sp>
            <p:nvSpPr>
              <p:cNvPr id="5436" name="Google Shape;5436;p7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5437" name="Google Shape;5437;p7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5438" name="Google Shape;5438;p78"/>
            <p:cNvGrpSpPr/>
            <p:nvPr/>
          </p:nvGrpSpPr>
          <p:grpSpPr>
            <a:xfrm>
              <a:off x="3265985" y="3226989"/>
              <a:ext cx="87151" cy="346202"/>
              <a:chOff x="2680375" y="3423800"/>
              <a:chExt cx="182975" cy="761050"/>
            </a:xfrm>
          </p:grpSpPr>
          <p:sp>
            <p:nvSpPr>
              <p:cNvPr id="5439" name="Google Shape;5439;p7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5440" name="Google Shape;5440;p7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78"/>
            <p:cNvGrpSpPr/>
            <p:nvPr/>
          </p:nvGrpSpPr>
          <p:grpSpPr>
            <a:xfrm>
              <a:off x="3855466" y="3289811"/>
              <a:ext cx="112514" cy="94210"/>
              <a:chOff x="3918000" y="3561900"/>
              <a:chExt cx="236225" cy="207100"/>
            </a:xfrm>
          </p:grpSpPr>
          <p:sp>
            <p:nvSpPr>
              <p:cNvPr id="5442" name="Google Shape;5442;p7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5443" name="Google Shape;5443;p7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4" name="Google Shape;5444;p78"/>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8"/>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8"/>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5447" name="Google Shape;5447;p78"/>
            <p:cNvGrpSpPr/>
            <p:nvPr/>
          </p:nvGrpSpPr>
          <p:grpSpPr>
            <a:xfrm>
              <a:off x="2905224" y="2311071"/>
              <a:ext cx="596721" cy="528992"/>
              <a:chOff x="1922950" y="1410350"/>
              <a:chExt cx="1252825" cy="1162875"/>
            </a:xfrm>
          </p:grpSpPr>
          <p:sp>
            <p:nvSpPr>
              <p:cNvPr id="5448" name="Google Shape;5448;p7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7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7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7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7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7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7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7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7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7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7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7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7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7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5464" name="Google Shape;5464;p78"/>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78"/>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8"/>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78"/>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78"/>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78"/>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78"/>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78"/>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78"/>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78"/>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78"/>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78"/>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78"/>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78"/>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78"/>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78"/>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78"/>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78"/>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78"/>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78"/>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484" name="Google Shape;5484;p78"/>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485" name="Google Shape;5485;p78"/>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6" name="Google Shape;5486;p78"/>
            <p:cNvGrpSpPr/>
            <p:nvPr/>
          </p:nvGrpSpPr>
          <p:grpSpPr>
            <a:xfrm>
              <a:off x="3280929" y="3294542"/>
              <a:ext cx="109894" cy="272224"/>
              <a:chOff x="2711750" y="3572300"/>
              <a:chExt cx="230725" cy="598425"/>
            </a:xfrm>
          </p:grpSpPr>
          <p:sp>
            <p:nvSpPr>
              <p:cNvPr id="5487" name="Google Shape;5487;p7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7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9" name="Google Shape;5489;p78"/>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0" name="Google Shape;5490;p78"/>
            <p:cNvGrpSpPr/>
            <p:nvPr/>
          </p:nvGrpSpPr>
          <p:grpSpPr>
            <a:xfrm>
              <a:off x="3790439" y="2408636"/>
              <a:ext cx="73017" cy="75684"/>
              <a:chOff x="3781475" y="1624825"/>
              <a:chExt cx="153300" cy="166375"/>
            </a:xfrm>
          </p:grpSpPr>
          <p:sp>
            <p:nvSpPr>
              <p:cNvPr id="5491" name="Google Shape;5491;p7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7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7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5" name="Google Shape;5495;p78"/>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8"/>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78"/>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78"/>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78"/>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8"/>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78"/>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2" name="Google Shape;5502;p78"/>
            <p:cNvGrpSpPr/>
            <p:nvPr/>
          </p:nvGrpSpPr>
          <p:grpSpPr>
            <a:xfrm>
              <a:off x="4403342" y="3107749"/>
              <a:ext cx="316680" cy="101374"/>
              <a:chOff x="5068275" y="3161675"/>
              <a:chExt cx="664875" cy="222850"/>
            </a:xfrm>
          </p:grpSpPr>
          <p:sp>
            <p:nvSpPr>
              <p:cNvPr id="5503" name="Google Shape;5503;p7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7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7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7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7" name="Google Shape;5507;p78"/>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78"/>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78"/>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78"/>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78"/>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78"/>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8"/>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8"/>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8"/>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8"/>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78"/>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78"/>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78"/>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8"/>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8"/>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78"/>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78"/>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8"/>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8"/>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78"/>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78"/>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8"/>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8"/>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78"/>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78"/>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8"/>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8"/>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78"/>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78"/>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78"/>
            <p:cNvGrpSpPr/>
            <p:nvPr/>
          </p:nvGrpSpPr>
          <p:grpSpPr>
            <a:xfrm>
              <a:off x="3697513" y="2707266"/>
              <a:ext cx="59549" cy="79733"/>
              <a:chOff x="3586375" y="2281300"/>
              <a:chExt cx="125025" cy="175275"/>
            </a:xfrm>
          </p:grpSpPr>
          <p:sp>
            <p:nvSpPr>
              <p:cNvPr id="5537" name="Google Shape;5537;p7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9" name="Google Shape;5539;p78"/>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0" name="Google Shape;5540;p78"/>
            <p:cNvGrpSpPr/>
            <p:nvPr/>
          </p:nvGrpSpPr>
          <p:grpSpPr>
            <a:xfrm>
              <a:off x="4513224" y="3221724"/>
              <a:ext cx="274563" cy="280321"/>
              <a:chOff x="5298975" y="3412225"/>
              <a:chExt cx="576450" cy="616225"/>
            </a:xfrm>
          </p:grpSpPr>
          <p:sp>
            <p:nvSpPr>
              <p:cNvPr id="5541" name="Google Shape;5541;p7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542" name="Google Shape;5542;p7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78"/>
            <p:cNvGrpSpPr/>
            <p:nvPr/>
          </p:nvGrpSpPr>
          <p:grpSpPr>
            <a:xfrm>
              <a:off x="4824403" y="3421846"/>
              <a:ext cx="110132" cy="130647"/>
              <a:chOff x="5952300" y="3852150"/>
              <a:chExt cx="231225" cy="287200"/>
            </a:xfrm>
          </p:grpSpPr>
          <p:sp>
            <p:nvSpPr>
              <p:cNvPr id="5544" name="Google Shape;5544;p7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6" name="Google Shape;5546;p78"/>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78"/>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8"/>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8"/>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8"/>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8"/>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8"/>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8"/>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4" name="Google Shape;5554;p78"/>
            <p:cNvGrpSpPr/>
            <p:nvPr/>
          </p:nvGrpSpPr>
          <p:grpSpPr>
            <a:xfrm>
              <a:off x="4295710" y="3079670"/>
              <a:ext cx="14968" cy="27135"/>
              <a:chOff x="4842300" y="3099950"/>
              <a:chExt cx="31425" cy="59650"/>
            </a:xfrm>
          </p:grpSpPr>
          <p:sp>
            <p:nvSpPr>
              <p:cNvPr id="5555" name="Google Shape;5555;p7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9" name="Google Shape;5559;p78"/>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8"/>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8"/>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8"/>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8"/>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8"/>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8"/>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8"/>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7" name="Google Shape;5567;p78"/>
            <p:cNvGrpSpPr/>
            <p:nvPr/>
          </p:nvGrpSpPr>
          <p:grpSpPr>
            <a:xfrm>
              <a:off x="3831056" y="2816010"/>
              <a:ext cx="37378" cy="27612"/>
              <a:chOff x="3866750" y="2520350"/>
              <a:chExt cx="78475" cy="60700"/>
            </a:xfrm>
          </p:grpSpPr>
          <p:sp>
            <p:nvSpPr>
              <p:cNvPr id="5568" name="Google Shape;5568;p7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2" name="Google Shape;5572;p78"/>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8"/>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8"/>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78"/>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8"/>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8"/>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8"/>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8"/>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8"/>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8"/>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8"/>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8"/>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8"/>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8"/>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78"/>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78"/>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8"/>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589" name="Google Shape;5589;p78"/>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8"/>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8"/>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8"/>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8"/>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8"/>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8"/>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8"/>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8"/>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8"/>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8"/>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8"/>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01" name="Google Shape;5601;p78"/>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8"/>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8"/>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8"/>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8"/>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8"/>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8"/>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8"/>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8"/>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8"/>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8"/>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8"/>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8"/>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4" name="Google Shape;5614;p78"/>
            <p:cNvGrpSpPr/>
            <p:nvPr/>
          </p:nvGrpSpPr>
          <p:grpSpPr>
            <a:xfrm>
              <a:off x="3632736" y="3051591"/>
              <a:ext cx="63288" cy="45217"/>
              <a:chOff x="3450375" y="3038225"/>
              <a:chExt cx="132875" cy="99400"/>
            </a:xfrm>
          </p:grpSpPr>
          <p:sp>
            <p:nvSpPr>
              <p:cNvPr id="5615" name="Google Shape;5615;p7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7" name="Google Shape;5617;p78"/>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8"/>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78"/>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78"/>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8"/>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8"/>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8"/>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8"/>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8"/>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26" name="Google Shape;5626;p78"/>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8"/>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8"/>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8"/>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8"/>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8"/>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8"/>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8"/>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8"/>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8"/>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5636" name="Google Shape;5636;p78"/>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8"/>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8"/>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8"/>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8"/>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78"/>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5642" name="Google Shape;5642;p78"/>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8"/>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8"/>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8"/>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8"/>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8"/>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8"/>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8"/>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8"/>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8"/>
          <p:cNvGrpSpPr/>
          <p:nvPr/>
        </p:nvGrpSpPr>
        <p:grpSpPr>
          <a:xfrm>
            <a:off x="3530618" y="1021765"/>
            <a:ext cx="2078182" cy="1366558"/>
            <a:chOff x="235800" y="830650"/>
            <a:chExt cx="6978450" cy="4588844"/>
          </a:xfrm>
        </p:grpSpPr>
        <p:sp>
          <p:nvSpPr>
            <p:cNvPr id="5653" name="Google Shape;5653;p78"/>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8"/>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8"/>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8"/>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8"/>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8"/>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78"/>
          <p:cNvGrpSpPr/>
          <p:nvPr/>
        </p:nvGrpSpPr>
        <p:grpSpPr>
          <a:xfrm>
            <a:off x="719115" y="2852867"/>
            <a:ext cx="2622876" cy="1333540"/>
            <a:chOff x="238125" y="1038125"/>
            <a:chExt cx="7146800" cy="3633625"/>
          </a:xfrm>
        </p:grpSpPr>
        <p:sp>
          <p:nvSpPr>
            <p:cNvPr id="5660" name="Google Shape;5660;p78"/>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8"/>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8"/>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78"/>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78"/>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78"/>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8"/>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8"/>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8"/>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8"/>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78"/>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78"/>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8"/>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8"/>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8"/>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8"/>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78"/>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78"/>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8"/>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8"/>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8"/>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8"/>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8"/>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8"/>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8"/>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8"/>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8"/>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8"/>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78"/>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78"/>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8"/>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8"/>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8"/>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8"/>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8"/>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8"/>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8"/>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8"/>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8"/>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8"/>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8"/>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8"/>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8"/>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8"/>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8"/>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8"/>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8"/>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8"/>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8"/>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8"/>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78"/>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8"/>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8"/>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78"/>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78"/>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8"/>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8"/>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8"/>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8"/>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8"/>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8"/>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8"/>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8"/>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8"/>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8"/>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8"/>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8"/>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8"/>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8"/>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8"/>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8"/>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8"/>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8"/>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8"/>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78"/>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78"/>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78"/>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78"/>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8"/>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78"/>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78"/>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78"/>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78"/>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8"/>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8"/>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78"/>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78"/>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8"/>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78"/>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78"/>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8"/>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78"/>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78"/>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8"/>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8"/>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8"/>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8"/>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8"/>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78"/>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78"/>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78"/>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78"/>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8"/>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8"/>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78"/>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8"/>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8"/>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8"/>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8"/>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8"/>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8"/>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78"/>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8"/>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8"/>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8"/>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8"/>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8"/>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78"/>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8"/>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78"/>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78"/>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78"/>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78"/>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8"/>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78"/>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78"/>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78"/>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8"/>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78"/>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78"/>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78"/>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78"/>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8"/>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8"/>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8"/>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8"/>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78"/>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78"/>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8"/>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78"/>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78"/>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8"/>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8"/>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8"/>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8"/>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8"/>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8"/>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8"/>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8"/>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8"/>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8"/>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8"/>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8"/>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8"/>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8"/>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8"/>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8"/>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8"/>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8"/>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8"/>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8"/>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8"/>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8"/>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8"/>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8"/>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8"/>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8"/>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8"/>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8"/>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8"/>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8"/>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8"/>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8"/>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8"/>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8"/>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8"/>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8"/>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8"/>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8"/>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8"/>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8"/>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8"/>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8"/>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8"/>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8"/>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8"/>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8"/>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8"/>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8"/>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8"/>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8"/>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8"/>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8"/>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8"/>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8"/>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8"/>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8"/>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78"/>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78"/>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8"/>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8"/>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8"/>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8"/>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8"/>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8"/>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8"/>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8"/>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8"/>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78"/>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8"/>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8"/>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8"/>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8"/>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78"/>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8"/>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8"/>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8"/>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8"/>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8"/>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78"/>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8"/>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8"/>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78"/>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78"/>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8"/>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8"/>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8"/>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8"/>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8"/>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8"/>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8"/>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8"/>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8"/>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8"/>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8"/>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8"/>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8"/>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8"/>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8"/>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8"/>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8"/>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8"/>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78"/>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78"/>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8"/>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8"/>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8"/>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8"/>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8"/>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8"/>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8"/>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78"/>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8"/>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8"/>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8"/>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8"/>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78"/>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8"/>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8"/>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8"/>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8"/>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8"/>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8"/>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78"/>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8"/>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8"/>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8"/>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8"/>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8"/>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78"/>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8"/>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8"/>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8"/>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8"/>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78"/>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8"/>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8"/>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8"/>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8"/>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8"/>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8"/>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78"/>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8"/>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8"/>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8"/>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8"/>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78"/>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8"/>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8"/>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8"/>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8"/>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78"/>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8"/>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8"/>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8"/>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8"/>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8"/>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78"/>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8"/>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8"/>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8"/>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78"/>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8"/>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8"/>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8"/>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8"/>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78"/>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8"/>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8"/>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78"/>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78"/>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8"/>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8"/>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8"/>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8"/>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8"/>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8"/>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8"/>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8"/>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8"/>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8"/>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78"/>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8"/>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8"/>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8"/>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78"/>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8"/>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8"/>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8"/>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8"/>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8"/>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8"/>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8"/>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8"/>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8"/>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8"/>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8"/>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8"/>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8"/>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8"/>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8"/>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8"/>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8"/>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8"/>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8"/>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8"/>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8"/>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8"/>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8"/>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8"/>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8"/>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8"/>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8"/>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8"/>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8"/>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8"/>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8"/>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8"/>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8"/>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8"/>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8"/>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8"/>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8"/>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8"/>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8"/>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8"/>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8"/>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8"/>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8"/>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8"/>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8"/>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8"/>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8"/>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8"/>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8"/>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8"/>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8"/>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8"/>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8"/>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8"/>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8"/>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8"/>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78"/>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8"/>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8"/>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8"/>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8"/>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8"/>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8"/>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8"/>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8"/>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8"/>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8"/>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8"/>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8"/>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8"/>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78"/>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8"/>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8"/>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8"/>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8"/>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8"/>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8"/>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8"/>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8"/>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8"/>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8"/>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8"/>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8"/>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8"/>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8"/>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8"/>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8"/>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8"/>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8"/>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8"/>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8"/>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8"/>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8"/>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78"/>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8"/>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8"/>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8"/>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8"/>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8"/>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8"/>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8"/>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8"/>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8"/>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8"/>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8"/>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8"/>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8"/>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8"/>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8"/>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8"/>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8"/>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8"/>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8"/>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8"/>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8"/>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8"/>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8"/>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8"/>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8"/>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8"/>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8"/>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8"/>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8"/>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8"/>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8"/>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8"/>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8"/>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8"/>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8"/>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8"/>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8"/>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8"/>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8"/>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8"/>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8"/>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8"/>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8"/>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8"/>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8"/>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8"/>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8"/>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8"/>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8"/>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8"/>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8"/>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8"/>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8"/>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8"/>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8"/>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8"/>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8"/>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8"/>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8"/>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8"/>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8"/>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8"/>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8"/>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8"/>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8"/>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8"/>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8"/>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8"/>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8"/>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8"/>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8"/>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8"/>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8"/>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8"/>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8"/>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8"/>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8"/>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8"/>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8"/>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8"/>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8"/>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8"/>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8"/>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8"/>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8"/>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8"/>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8"/>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8"/>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8"/>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8"/>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8"/>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8"/>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8"/>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8"/>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8"/>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8"/>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78"/>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8"/>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8"/>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8"/>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8"/>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8"/>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8"/>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8"/>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8"/>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8"/>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8"/>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8"/>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8"/>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8"/>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8"/>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8"/>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8"/>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8"/>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8"/>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8"/>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8"/>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8"/>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8"/>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8"/>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8"/>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8"/>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8"/>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8"/>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8"/>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8"/>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8"/>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8"/>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8"/>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8"/>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8"/>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8"/>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8"/>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78"/>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8"/>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8"/>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8"/>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8"/>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8"/>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8"/>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8"/>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8"/>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8"/>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8"/>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8"/>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8"/>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8"/>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8"/>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8"/>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8"/>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8"/>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8"/>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8"/>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8"/>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8"/>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8"/>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8"/>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8"/>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8"/>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8"/>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8"/>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8"/>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8"/>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8"/>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8"/>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8"/>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8"/>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8"/>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8"/>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8"/>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8"/>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8"/>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8"/>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8"/>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8"/>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8"/>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8"/>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8"/>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8"/>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8"/>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8"/>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8"/>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8"/>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8"/>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8"/>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8"/>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8"/>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8"/>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8"/>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8"/>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8"/>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8"/>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8"/>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8"/>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8"/>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8"/>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8"/>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8"/>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8"/>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8"/>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8"/>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8"/>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8"/>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8"/>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8"/>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8"/>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8"/>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8"/>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8"/>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8"/>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8"/>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8"/>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8"/>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8"/>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8"/>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8"/>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78"/>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8"/>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8"/>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8"/>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8"/>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8"/>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8"/>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8"/>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8"/>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8"/>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8"/>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8"/>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78"/>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8"/>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8"/>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8"/>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8"/>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8"/>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8"/>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8"/>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8"/>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8"/>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8"/>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8"/>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8"/>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8"/>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8"/>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8"/>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8"/>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8"/>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8"/>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8"/>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8"/>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8"/>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8"/>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8"/>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8"/>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8"/>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8"/>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8"/>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8"/>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8"/>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8"/>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8"/>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8"/>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8"/>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8"/>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8"/>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8"/>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8"/>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8"/>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8"/>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8"/>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8"/>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78"/>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8"/>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8"/>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8"/>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8"/>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8"/>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8"/>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8"/>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8"/>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8"/>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8"/>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8"/>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8"/>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8"/>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8"/>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8"/>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8"/>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8"/>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8"/>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8"/>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8"/>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8"/>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8"/>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8"/>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8"/>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8"/>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8"/>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8"/>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8"/>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8"/>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8"/>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8"/>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8"/>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8"/>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8"/>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8"/>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8"/>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8"/>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8"/>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8"/>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8"/>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8"/>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8"/>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8"/>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8"/>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8"/>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8"/>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8"/>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8"/>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8"/>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8"/>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8"/>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8"/>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8"/>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8"/>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8"/>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8"/>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8"/>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8"/>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8"/>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8"/>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8"/>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8"/>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8"/>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8"/>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8"/>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8"/>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8"/>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8"/>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8"/>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8"/>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8"/>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8"/>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8"/>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8"/>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8"/>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8"/>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8"/>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8"/>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8"/>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8"/>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8"/>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8"/>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8"/>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8"/>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8"/>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8"/>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8"/>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8"/>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8"/>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8"/>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8"/>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8"/>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8"/>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8"/>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8"/>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8"/>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8"/>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8"/>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8"/>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8"/>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8"/>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8"/>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8"/>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8"/>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8"/>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8"/>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8"/>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8"/>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8"/>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8"/>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8"/>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8"/>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8"/>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8"/>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8"/>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8"/>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8"/>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8"/>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8"/>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8"/>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8"/>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8"/>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8"/>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8"/>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8"/>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8"/>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8"/>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8"/>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8"/>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8"/>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8"/>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8"/>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8"/>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8"/>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8"/>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8"/>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8"/>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8"/>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8"/>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8"/>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8"/>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8"/>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8"/>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8"/>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8"/>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8"/>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8"/>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8"/>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8"/>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8"/>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8"/>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8"/>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8"/>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8"/>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8"/>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8"/>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8"/>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8"/>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8"/>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8"/>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8"/>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8"/>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8"/>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8"/>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8"/>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8"/>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8"/>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8"/>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8"/>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8"/>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8"/>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8"/>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8"/>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8"/>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8"/>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8"/>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8"/>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8"/>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8"/>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8"/>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8"/>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8"/>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8"/>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8"/>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8"/>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8"/>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8"/>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8"/>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8"/>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8"/>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8"/>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8"/>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8"/>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8"/>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8"/>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8"/>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8"/>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8"/>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8"/>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8"/>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8"/>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8"/>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8"/>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8"/>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8"/>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8"/>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8"/>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8"/>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8"/>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8"/>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8"/>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8"/>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8"/>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8"/>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8"/>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8"/>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8"/>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8"/>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8"/>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8"/>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8"/>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8"/>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8"/>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8"/>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8"/>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8"/>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8"/>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8"/>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8"/>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8"/>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8"/>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8"/>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8"/>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8"/>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8"/>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8"/>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8"/>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8"/>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8"/>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8"/>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8"/>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8"/>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8"/>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8"/>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8"/>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8"/>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8"/>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8"/>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8"/>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8"/>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8"/>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8"/>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8"/>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8"/>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8"/>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8"/>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8"/>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8"/>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8"/>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8"/>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8"/>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8"/>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8"/>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8"/>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8"/>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8"/>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8"/>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8"/>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8"/>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8"/>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8"/>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8"/>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8"/>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8"/>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8"/>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8"/>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8"/>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8"/>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8"/>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8"/>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8"/>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8"/>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8"/>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8"/>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8"/>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8"/>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8"/>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8"/>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8"/>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8"/>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8"/>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8"/>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8"/>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8"/>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8"/>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8"/>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8"/>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8"/>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8"/>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8"/>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8"/>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8"/>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8"/>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8"/>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8"/>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8"/>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8"/>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8"/>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8"/>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8"/>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8"/>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8"/>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8"/>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8"/>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8"/>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8"/>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8"/>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8"/>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8"/>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8"/>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8"/>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8"/>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8"/>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8"/>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8"/>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8"/>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8"/>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8"/>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8"/>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8"/>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8"/>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8"/>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8"/>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8"/>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8"/>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8"/>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8"/>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8"/>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8"/>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8"/>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8"/>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8"/>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8"/>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8"/>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8"/>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8"/>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8"/>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8"/>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8"/>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8"/>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8"/>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8"/>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8"/>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8"/>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8"/>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8"/>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8"/>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8"/>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8"/>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8"/>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8"/>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8"/>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8"/>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8"/>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8"/>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8"/>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8"/>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8"/>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8"/>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8"/>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8"/>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8"/>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8"/>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8"/>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8"/>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8"/>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8"/>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8"/>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8"/>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8"/>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8"/>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8"/>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8"/>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8"/>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8"/>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8"/>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8"/>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8"/>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8"/>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8"/>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8"/>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8"/>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8"/>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8"/>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8"/>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8"/>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8"/>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8"/>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8"/>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8"/>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8"/>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8"/>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8"/>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8"/>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8"/>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8"/>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8"/>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8"/>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8"/>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8"/>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8"/>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8"/>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8"/>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8"/>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8"/>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8"/>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8"/>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8"/>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8"/>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8"/>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8"/>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8"/>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8"/>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8"/>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8"/>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8"/>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8"/>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8"/>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8"/>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8"/>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8"/>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8"/>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8"/>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8"/>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8"/>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8"/>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8"/>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8"/>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8"/>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8"/>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8"/>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8"/>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8"/>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8"/>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8"/>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8"/>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8"/>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8"/>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8"/>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8"/>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8"/>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8"/>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8"/>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8"/>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8"/>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8"/>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8"/>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8"/>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8"/>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8"/>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8"/>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8"/>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8"/>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8"/>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8"/>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8"/>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8"/>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8"/>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8"/>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8"/>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8"/>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8"/>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8"/>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8"/>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8"/>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8"/>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8"/>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8"/>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8"/>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8"/>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8"/>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8"/>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8"/>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8"/>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8"/>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8"/>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8"/>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8"/>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8"/>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8"/>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8"/>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8"/>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8"/>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8"/>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8"/>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8"/>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8"/>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8"/>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8"/>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8"/>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8"/>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8"/>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8"/>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8"/>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8"/>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8"/>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8"/>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8"/>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8"/>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8"/>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8"/>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8"/>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8"/>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8"/>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8"/>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8"/>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8"/>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8"/>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8"/>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8"/>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8"/>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8"/>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8"/>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8"/>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8"/>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8"/>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8"/>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8"/>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8"/>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8"/>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8"/>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8"/>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8"/>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8"/>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8"/>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8"/>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8"/>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8"/>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8"/>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8"/>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8"/>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8"/>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8"/>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8"/>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8"/>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8"/>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8"/>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8"/>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8"/>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8"/>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8"/>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8"/>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8"/>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8"/>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8"/>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8"/>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8"/>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8"/>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8"/>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8"/>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8"/>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8"/>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8"/>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8"/>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8"/>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8"/>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8"/>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8"/>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8"/>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8"/>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8"/>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8"/>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8"/>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8"/>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8"/>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8"/>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8"/>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8"/>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8"/>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8"/>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8"/>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8"/>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8"/>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8"/>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8"/>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8"/>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8"/>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8"/>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8"/>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8"/>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8"/>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8"/>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8"/>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8"/>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8"/>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8"/>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8"/>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8"/>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8"/>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8"/>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8"/>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8"/>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8"/>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8"/>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8"/>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8"/>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8"/>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8"/>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8"/>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8"/>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8"/>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8"/>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8"/>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8"/>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8"/>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8"/>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8"/>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8"/>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8"/>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8"/>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8"/>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8"/>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8"/>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8"/>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8"/>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8"/>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8"/>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8"/>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8"/>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8"/>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8"/>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8"/>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8"/>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8"/>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8"/>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8"/>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8"/>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8"/>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8"/>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8"/>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8"/>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8"/>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8"/>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8"/>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8"/>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8"/>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8"/>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8"/>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8"/>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8"/>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8"/>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8"/>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8"/>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8"/>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8"/>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8"/>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8"/>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8"/>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8"/>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8"/>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8"/>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8"/>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8"/>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8"/>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8"/>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8"/>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8"/>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8"/>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8"/>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8"/>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8"/>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8"/>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8"/>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8"/>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8"/>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8"/>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8"/>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8"/>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8"/>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8"/>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8"/>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8"/>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8"/>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8"/>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8"/>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8"/>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8"/>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8"/>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8"/>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8"/>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8"/>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8"/>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8"/>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8"/>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8"/>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8"/>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8"/>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8"/>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8"/>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8"/>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8"/>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8"/>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8"/>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8"/>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8"/>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8"/>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8"/>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8"/>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8"/>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8"/>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8"/>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8"/>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8"/>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8"/>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8"/>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8"/>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8"/>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8"/>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8"/>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8"/>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8"/>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8"/>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8"/>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8"/>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8"/>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8"/>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8"/>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8"/>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8"/>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8"/>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8"/>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8"/>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8"/>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8"/>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8"/>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8"/>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8"/>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8"/>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8"/>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8"/>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8"/>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8"/>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8"/>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8"/>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8"/>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8"/>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8"/>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8"/>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8"/>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8"/>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8"/>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8"/>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78"/>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8"/>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8"/>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8"/>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8"/>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8"/>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8"/>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8"/>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8"/>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8"/>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8"/>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8"/>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8"/>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8"/>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8"/>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8"/>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8"/>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8"/>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8"/>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8"/>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8"/>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8"/>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8"/>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8"/>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8"/>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8"/>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8"/>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8"/>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8"/>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8"/>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8"/>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8"/>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8"/>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8"/>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8"/>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8"/>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8"/>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8"/>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8"/>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8"/>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8"/>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8"/>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8"/>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8"/>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8"/>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8"/>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8"/>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8"/>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8"/>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8"/>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8"/>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8"/>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8"/>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8"/>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8"/>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8"/>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8"/>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8"/>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8"/>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8"/>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8"/>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8"/>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8"/>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8"/>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8"/>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8"/>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8"/>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8"/>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8"/>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8"/>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8"/>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8"/>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8"/>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8"/>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8"/>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8"/>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8"/>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8"/>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8"/>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8"/>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8"/>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8"/>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8"/>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8"/>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8"/>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8"/>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8"/>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8"/>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8"/>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8"/>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8"/>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8"/>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78"/>
          <p:cNvGrpSpPr/>
          <p:nvPr/>
        </p:nvGrpSpPr>
        <p:grpSpPr>
          <a:xfrm>
            <a:off x="5834043" y="994977"/>
            <a:ext cx="2590840" cy="1380235"/>
            <a:chOff x="233350" y="949250"/>
            <a:chExt cx="7137300" cy="3802300"/>
          </a:xfrm>
        </p:grpSpPr>
        <p:sp>
          <p:nvSpPr>
            <p:cNvPr id="7233" name="Google Shape;7233;p78"/>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8"/>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8"/>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8"/>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8"/>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8"/>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8"/>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8"/>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8"/>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8"/>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8"/>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8"/>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8"/>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8"/>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8"/>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8"/>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8"/>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8"/>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8"/>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8"/>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8"/>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8"/>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8"/>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8"/>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8"/>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8"/>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8"/>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8"/>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8"/>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8"/>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8"/>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8"/>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8"/>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8"/>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8"/>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8"/>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8"/>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8"/>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8"/>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8"/>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8"/>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8"/>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8"/>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8"/>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8"/>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8"/>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8"/>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8"/>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8"/>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8"/>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8"/>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4" name="Google Shape;7284;p78"/>
          <p:cNvGrpSpPr/>
          <p:nvPr/>
        </p:nvGrpSpPr>
        <p:grpSpPr>
          <a:xfrm>
            <a:off x="7648472" y="3039750"/>
            <a:ext cx="104231" cy="320340"/>
            <a:chOff x="7564426" y="3224343"/>
            <a:chExt cx="119985" cy="368801"/>
          </a:xfrm>
        </p:grpSpPr>
        <p:sp>
          <p:nvSpPr>
            <p:cNvPr id="7285" name="Google Shape;7285;p78"/>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8"/>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78"/>
          <p:cNvGrpSpPr/>
          <p:nvPr/>
        </p:nvGrpSpPr>
        <p:grpSpPr>
          <a:xfrm>
            <a:off x="7347961" y="3033852"/>
            <a:ext cx="189489" cy="332132"/>
            <a:chOff x="8370831" y="3202002"/>
            <a:chExt cx="218129" cy="382376"/>
          </a:xfrm>
        </p:grpSpPr>
        <p:sp>
          <p:nvSpPr>
            <p:cNvPr id="7288" name="Google Shape;7288;p78"/>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8"/>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78"/>
          <p:cNvGrpSpPr/>
          <p:nvPr/>
        </p:nvGrpSpPr>
        <p:grpSpPr>
          <a:xfrm>
            <a:off x="8071350" y="3444984"/>
            <a:ext cx="309429" cy="267000"/>
            <a:chOff x="6742064" y="3750480"/>
            <a:chExt cx="399315" cy="344560"/>
          </a:xfrm>
        </p:grpSpPr>
        <p:sp>
          <p:nvSpPr>
            <p:cNvPr id="7291" name="Google Shape;7291;p78"/>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8"/>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8"/>
          <p:cNvGrpSpPr/>
          <p:nvPr/>
        </p:nvGrpSpPr>
        <p:grpSpPr>
          <a:xfrm>
            <a:off x="7610369" y="3796031"/>
            <a:ext cx="180437" cy="281608"/>
            <a:chOff x="7248525" y="3739696"/>
            <a:chExt cx="230531" cy="359790"/>
          </a:xfrm>
        </p:grpSpPr>
        <p:sp>
          <p:nvSpPr>
            <p:cNvPr id="7294" name="Google Shape;7294;p78"/>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8"/>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6" name="Google Shape;7296;p78"/>
          <p:cNvGrpSpPr/>
          <p:nvPr/>
        </p:nvGrpSpPr>
        <p:grpSpPr>
          <a:xfrm>
            <a:off x="7856288" y="3439255"/>
            <a:ext cx="162896" cy="278710"/>
            <a:chOff x="7601242" y="3729267"/>
            <a:chExt cx="222566" cy="380803"/>
          </a:xfrm>
        </p:grpSpPr>
        <p:sp>
          <p:nvSpPr>
            <p:cNvPr id="7297" name="Google Shape;7297;p78"/>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8"/>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9" name="Google Shape;7299;p78"/>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0" name="Google Shape;7300;p78"/>
          <p:cNvGrpSpPr/>
          <p:nvPr/>
        </p:nvGrpSpPr>
        <p:grpSpPr>
          <a:xfrm>
            <a:off x="7345934" y="3440396"/>
            <a:ext cx="193543" cy="275990"/>
            <a:chOff x="8304647" y="3738687"/>
            <a:chExt cx="225076" cy="320956"/>
          </a:xfrm>
        </p:grpSpPr>
        <p:sp>
          <p:nvSpPr>
            <p:cNvPr id="7301" name="Google Shape;7301;p78"/>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8"/>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8"/>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4" name="Google Shape;7304;p78"/>
          <p:cNvGrpSpPr/>
          <p:nvPr/>
        </p:nvGrpSpPr>
        <p:grpSpPr>
          <a:xfrm>
            <a:off x="7618426" y="3440396"/>
            <a:ext cx="178492" cy="275990"/>
            <a:chOff x="8615101" y="3738687"/>
            <a:chExt cx="207573" cy="320956"/>
          </a:xfrm>
        </p:grpSpPr>
        <p:sp>
          <p:nvSpPr>
            <p:cNvPr id="7305" name="Google Shape;7305;p78"/>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8"/>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8"/>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8" name="Google Shape;7308;p78"/>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9" name="Google Shape;7309;p78"/>
          <p:cNvGrpSpPr/>
          <p:nvPr/>
        </p:nvGrpSpPr>
        <p:grpSpPr>
          <a:xfrm>
            <a:off x="6013131" y="3561884"/>
            <a:ext cx="557670" cy="511283"/>
            <a:chOff x="6015419" y="3716859"/>
            <a:chExt cx="557671" cy="511283"/>
          </a:xfrm>
        </p:grpSpPr>
        <p:sp>
          <p:nvSpPr>
            <p:cNvPr id="7310" name="Google Shape;7310;p78"/>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1" name="Google Shape;7311;p78"/>
            <p:cNvGrpSpPr/>
            <p:nvPr/>
          </p:nvGrpSpPr>
          <p:grpSpPr>
            <a:xfrm>
              <a:off x="6036094" y="3716980"/>
              <a:ext cx="529860" cy="510468"/>
              <a:chOff x="6036094" y="3716980"/>
              <a:chExt cx="529860" cy="510468"/>
            </a:xfrm>
          </p:grpSpPr>
          <p:sp>
            <p:nvSpPr>
              <p:cNvPr id="7312" name="Google Shape;7312;p78"/>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8"/>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8"/>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8"/>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8"/>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8"/>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8"/>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8"/>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8"/>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8"/>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22" name="Google Shape;7322;p78"/>
          <p:cNvGrpSpPr/>
          <p:nvPr/>
        </p:nvGrpSpPr>
        <p:grpSpPr>
          <a:xfrm>
            <a:off x="6642016" y="2918653"/>
            <a:ext cx="576302" cy="511871"/>
            <a:chOff x="6644304" y="3073628"/>
            <a:chExt cx="576302" cy="511871"/>
          </a:xfrm>
        </p:grpSpPr>
        <p:sp>
          <p:nvSpPr>
            <p:cNvPr id="7323" name="Google Shape;7323;p78"/>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4" name="Google Shape;7324;p78"/>
            <p:cNvGrpSpPr/>
            <p:nvPr/>
          </p:nvGrpSpPr>
          <p:grpSpPr>
            <a:xfrm>
              <a:off x="6712169" y="3085440"/>
              <a:ext cx="481622" cy="494913"/>
              <a:chOff x="6712169" y="3085440"/>
              <a:chExt cx="481622" cy="494913"/>
            </a:xfrm>
          </p:grpSpPr>
          <p:sp>
            <p:nvSpPr>
              <p:cNvPr id="7325" name="Google Shape;7325;p78"/>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8"/>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8"/>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8"/>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8"/>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0" name="Google Shape;7330;p78"/>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8"/>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8"/>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33" name="Google Shape;7333;p78"/>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4" name="Google Shape;7334;p78"/>
          <p:cNvGrpSpPr/>
          <p:nvPr/>
        </p:nvGrpSpPr>
        <p:grpSpPr>
          <a:xfrm>
            <a:off x="6649867" y="3561648"/>
            <a:ext cx="560631" cy="511352"/>
            <a:chOff x="6652154" y="3716623"/>
            <a:chExt cx="560631" cy="511352"/>
          </a:xfrm>
        </p:grpSpPr>
        <p:sp>
          <p:nvSpPr>
            <p:cNvPr id="7335" name="Google Shape;7335;p78"/>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6" name="Google Shape;7336;p78"/>
            <p:cNvGrpSpPr/>
            <p:nvPr/>
          </p:nvGrpSpPr>
          <p:grpSpPr>
            <a:xfrm>
              <a:off x="6669657" y="3716715"/>
              <a:ext cx="466779" cy="464290"/>
              <a:chOff x="6669657" y="3716715"/>
              <a:chExt cx="466779" cy="464290"/>
            </a:xfrm>
          </p:grpSpPr>
          <p:sp>
            <p:nvSpPr>
              <p:cNvPr id="7337" name="Google Shape;7337;p78"/>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8"/>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8"/>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8"/>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8"/>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8"/>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8"/>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8"/>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8"/>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8"/>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8"/>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8"/>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8"/>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50" name="Google Shape;7350;p78"/>
          <p:cNvGrpSpPr/>
          <p:nvPr/>
        </p:nvGrpSpPr>
        <p:grpSpPr>
          <a:xfrm>
            <a:off x="7843958" y="3843056"/>
            <a:ext cx="187557" cy="187557"/>
            <a:chOff x="8565775" y="671075"/>
            <a:chExt cx="441000" cy="441000"/>
          </a:xfrm>
        </p:grpSpPr>
        <p:sp>
          <p:nvSpPr>
            <p:cNvPr id="7351" name="Google Shape;7351;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8"/>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3" name="Google Shape;7353;p78"/>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8"/>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5" name="Google Shape;7355;p78"/>
          <p:cNvGrpSpPr/>
          <p:nvPr/>
        </p:nvGrpSpPr>
        <p:grpSpPr>
          <a:xfrm>
            <a:off x="5997813" y="2921275"/>
            <a:ext cx="587871" cy="512373"/>
            <a:chOff x="6000100" y="3076250"/>
            <a:chExt cx="587871" cy="512373"/>
          </a:xfrm>
        </p:grpSpPr>
        <p:sp>
          <p:nvSpPr>
            <p:cNvPr id="7356" name="Google Shape;7356;p78"/>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7" name="Google Shape;7357;p78"/>
            <p:cNvGrpSpPr/>
            <p:nvPr/>
          </p:nvGrpSpPr>
          <p:grpSpPr>
            <a:xfrm>
              <a:off x="6031360" y="3076713"/>
              <a:ext cx="539107" cy="480965"/>
              <a:chOff x="6031360" y="3076713"/>
              <a:chExt cx="539107" cy="480965"/>
            </a:xfrm>
          </p:grpSpPr>
          <p:sp>
            <p:nvSpPr>
              <p:cNvPr id="7358" name="Google Shape;7358;p78"/>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8"/>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8"/>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8"/>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8"/>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8"/>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8"/>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5" name="Google Shape;7365;p78"/>
          <p:cNvGrpSpPr/>
          <p:nvPr/>
        </p:nvGrpSpPr>
        <p:grpSpPr>
          <a:xfrm>
            <a:off x="3574273" y="2854307"/>
            <a:ext cx="2241344" cy="1330656"/>
            <a:chOff x="3597785" y="3065882"/>
            <a:chExt cx="2241344" cy="1330656"/>
          </a:xfrm>
        </p:grpSpPr>
        <p:grpSp>
          <p:nvGrpSpPr>
            <p:cNvPr id="7366" name="Google Shape;7366;p78"/>
            <p:cNvGrpSpPr/>
            <p:nvPr/>
          </p:nvGrpSpPr>
          <p:grpSpPr>
            <a:xfrm>
              <a:off x="5296908" y="3937355"/>
              <a:ext cx="143198" cy="32380"/>
              <a:chOff x="5296908" y="3937355"/>
              <a:chExt cx="143198" cy="32380"/>
            </a:xfrm>
          </p:grpSpPr>
          <p:sp>
            <p:nvSpPr>
              <p:cNvPr id="7367" name="Google Shape;7367;p78"/>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8" name="Google Shape;7368;p78"/>
              <p:cNvGrpSpPr/>
              <p:nvPr/>
            </p:nvGrpSpPr>
            <p:grpSpPr>
              <a:xfrm>
                <a:off x="5402331" y="3937355"/>
                <a:ext cx="37776" cy="32380"/>
                <a:chOff x="5402331" y="3937355"/>
                <a:chExt cx="37776" cy="32380"/>
              </a:xfrm>
            </p:grpSpPr>
            <p:sp>
              <p:nvSpPr>
                <p:cNvPr id="7369" name="Google Shape;7369;p78"/>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8"/>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78"/>
              <p:cNvGrpSpPr/>
              <p:nvPr/>
            </p:nvGrpSpPr>
            <p:grpSpPr>
              <a:xfrm>
                <a:off x="5296908" y="3937355"/>
                <a:ext cx="37783" cy="32380"/>
                <a:chOff x="5296908" y="3937355"/>
                <a:chExt cx="37783" cy="32380"/>
              </a:xfrm>
            </p:grpSpPr>
            <p:sp>
              <p:nvSpPr>
                <p:cNvPr id="7372" name="Google Shape;7372;p78"/>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8"/>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74" name="Google Shape;7374;p78"/>
            <p:cNvGrpSpPr/>
            <p:nvPr/>
          </p:nvGrpSpPr>
          <p:grpSpPr>
            <a:xfrm>
              <a:off x="4724163" y="3119631"/>
              <a:ext cx="120838" cy="84218"/>
              <a:chOff x="4724163" y="3119631"/>
              <a:chExt cx="120838" cy="84218"/>
            </a:xfrm>
          </p:grpSpPr>
          <p:grpSp>
            <p:nvGrpSpPr>
              <p:cNvPr id="7375" name="Google Shape;7375;p78"/>
              <p:cNvGrpSpPr/>
              <p:nvPr/>
            </p:nvGrpSpPr>
            <p:grpSpPr>
              <a:xfrm>
                <a:off x="4746712" y="3132773"/>
                <a:ext cx="86869" cy="56424"/>
                <a:chOff x="4746712" y="3132773"/>
                <a:chExt cx="86869" cy="56424"/>
              </a:xfrm>
            </p:grpSpPr>
            <p:sp>
              <p:nvSpPr>
                <p:cNvPr id="7376" name="Google Shape;7376;p78"/>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8"/>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8"/>
              <p:cNvGrpSpPr/>
              <p:nvPr/>
            </p:nvGrpSpPr>
            <p:grpSpPr>
              <a:xfrm>
                <a:off x="4773634" y="3143336"/>
                <a:ext cx="37776" cy="32451"/>
                <a:chOff x="4773634" y="3143336"/>
                <a:chExt cx="37776" cy="32451"/>
              </a:xfrm>
            </p:grpSpPr>
            <p:sp>
              <p:nvSpPr>
                <p:cNvPr id="7379" name="Google Shape;7379;p78"/>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8"/>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8"/>
              <p:cNvGrpSpPr/>
              <p:nvPr/>
            </p:nvGrpSpPr>
            <p:grpSpPr>
              <a:xfrm>
                <a:off x="4724163" y="3131248"/>
                <a:ext cx="37776" cy="32459"/>
                <a:chOff x="4724163" y="3131248"/>
                <a:chExt cx="37776" cy="32459"/>
              </a:xfrm>
            </p:grpSpPr>
            <p:sp>
              <p:nvSpPr>
                <p:cNvPr id="7382" name="Google Shape;7382;p78"/>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8"/>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78"/>
              <p:cNvGrpSpPr/>
              <p:nvPr/>
            </p:nvGrpSpPr>
            <p:grpSpPr>
              <a:xfrm>
                <a:off x="4755081" y="3176054"/>
                <a:ext cx="32357" cy="27795"/>
                <a:chOff x="4755081" y="3176054"/>
                <a:chExt cx="32357" cy="27795"/>
              </a:xfrm>
            </p:grpSpPr>
            <p:sp>
              <p:nvSpPr>
                <p:cNvPr id="7385" name="Google Shape;7385;p78"/>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8"/>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8"/>
              <p:cNvGrpSpPr/>
              <p:nvPr/>
            </p:nvGrpSpPr>
            <p:grpSpPr>
              <a:xfrm>
                <a:off x="4812550" y="3119631"/>
                <a:ext cx="32451" cy="27803"/>
                <a:chOff x="4812550" y="3119631"/>
                <a:chExt cx="32451" cy="27803"/>
              </a:xfrm>
            </p:grpSpPr>
            <p:sp>
              <p:nvSpPr>
                <p:cNvPr id="7388" name="Google Shape;7388;p78"/>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8"/>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90" name="Google Shape;7390;p78"/>
            <p:cNvGrpSpPr/>
            <p:nvPr/>
          </p:nvGrpSpPr>
          <p:grpSpPr>
            <a:xfrm>
              <a:off x="5382826" y="4027197"/>
              <a:ext cx="268967" cy="250422"/>
              <a:chOff x="5382826" y="4027197"/>
              <a:chExt cx="268967" cy="250422"/>
            </a:xfrm>
          </p:grpSpPr>
          <p:grpSp>
            <p:nvGrpSpPr>
              <p:cNvPr id="7391" name="Google Shape;7391;p78"/>
              <p:cNvGrpSpPr/>
              <p:nvPr/>
            </p:nvGrpSpPr>
            <p:grpSpPr>
              <a:xfrm>
                <a:off x="5405280" y="4042510"/>
                <a:ext cx="237570" cy="218647"/>
                <a:chOff x="5405280" y="4042510"/>
                <a:chExt cx="237570" cy="218647"/>
              </a:xfrm>
            </p:grpSpPr>
            <p:sp>
              <p:nvSpPr>
                <p:cNvPr id="7392" name="Google Shape;7392;p78"/>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8"/>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8"/>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8"/>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8"/>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8"/>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8"/>
              <p:cNvGrpSpPr/>
              <p:nvPr/>
            </p:nvGrpSpPr>
            <p:grpSpPr>
              <a:xfrm>
                <a:off x="5382826" y="4125549"/>
                <a:ext cx="37776" cy="32380"/>
                <a:chOff x="5382826" y="4125549"/>
                <a:chExt cx="37776" cy="32380"/>
              </a:xfrm>
            </p:grpSpPr>
            <p:sp>
              <p:nvSpPr>
                <p:cNvPr id="7399" name="Google Shape;7399;p78"/>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8"/>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8"/>
              <p:cNvGrpSpPr/>
              <p:nvPr/>
            </p:nvGrpSpPr>
            <p:grpSpPr>
              <a:xfrm>
                <a:off x="5475680" y="4195587"/>
                <a:ext cx="37783" cy="32364"/>
                <a:chOff x="5475680" y="4195587"/>
                <a:chExt cx="37783" cy="32364"/>
              </a:xfrm>
            </p:grpSpPr>
            <p:sp>
              <p:nvSpPr>
                <p:cNvPr id="7402" name="Google Shape;7402;p78"/>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8"/>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8"/>
              <p:cNvGrpSpPr/>
              <p:nvPr/>
            </p:nvGrpSpPr>
            <p:grpSpPr>
              <a:xfrm>
                <a:off x="5532575" y="4027197"/>
                <a:ext cx="33308" cy="32262"/>
                <a:chOff x="5532575" y="4027197"/>
                <a:chExt cx="33308" cy="32262"/>
              </a:xfrm>
            </p:grpSpPr>
            <p:sp>
              <p:nvSpPr>
                <p:cNvPr id="7405" name="Google Shape;7405;p78"/>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8"/>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78"/>
              <p:cNvGrpSpPr/>
              <p:nvPr/>
            </p:nvGrpSpPr>
            <p:grpSpPr>
              <a:xfrm>
                <a:off x="5590706" y="4245348"/>
                <a:ext cx="33497" cy="32270"/>
                <a:chOff x="5590706" y="4245348"/>
                <a:chExt cx="33497" cy="32270"/>
              </a:xfrm>
            </p:grpSpPr>
            <p:sp>
              <p:nvSpPr>
                <p:cNvPr id="7408" name="Google Shape;7408;p78"/>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8"/>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78"/>
              <p:cNvGrpSpPr/>
              <p:nvPr/>
            </p:nvGrpSpPr>
            <p:grpSpPr>
              <a:xfrm>
                <a:off x="5618681" y="4109677"/>
                <a:ext cx="33112" cy="32357"/>
                <a:chOff x="5618681" y="4109677"/>
                <a:chExt cx="33112" cy="32357"/>
              </a:xfrm>
            </p:grpSpPr>
            <p:sp>
              <p:nvSpPr>
                <p:cNvPr id="7411" name="Google Shape;7411;p78"/>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8"/>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8"/>
              <p:cNvGrpSpPr/>
              <p:nvPr/>
            </p:nvGrpSpPr>
            <p:grpSpPr>
              <a:xfrm>
                <a:off x="5479298" y="4128262"/>
                <a:ext cx="31405" cy="26906"/>
                <a:chOff x="5479298" y="4128262"/>
                <a:chExt cx="31405" cy="26906"/>
              </a:xfrm>
            </p:grpSpPr>
            <p:sp>
              <p:nvSpPr>
                <p:cNvPr id="7414" name="Google Shape;7414;p78"/>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8"/>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8"/>
              <p:cNvGrpSpPr/>
              <p:nvPr/>
            </p:nvGrpSpPr>
            <p:grpSpPr>
              <a:xfrm>
                <a:off x="5582903" y="4180116"/>
                <a:ext cx="31499" cy="26898"/>
                <a:chOff x="5582903" y="4180116"/>
                <a:chExt cx="31499" cy="26898"/>
              </a:xfrm>
            </p:grpSpPr>
            <p:sp>
              <p:nvSpPr>
                <p:cNvPr id="7417" name="Google Shape;7417;p78"/>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8"/>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19" name="Google Shape;7419;p78"/>
            <p:cNvGrpSpPr/>
            <p:nvPr/>
          </p:nvGrpSpPr>
          <p:grpSpPr>
            <a:xfrm>
              <a:off x="3977681" y="3230323"/>
              <a:ext cx="94584" cy="84085"/>
              <a:chOff x="3977681" y="3230323"/>
              <a:chExt cx="94584" cy="84085"/>
            </a:xfrm>
          </p:grpSpPr>
          <p:grpSp>
            <p:nvGrpSpPr>
              <p:cNvPr id="7420" name="Google Shape;7420;p78"/>
              <p:cNvGrpSpPr/>
              <p:nvPr/>
            </p:nvGrpSpPr>
            <p:grpSpPr>
              <a:xfrm>
                <a:off x="4000135" y="3243041"/>
                <a:ext cx="59570" cy="57186"/>
                <a:chOff x="4000135" y="3243041"/>
                <a:chExt cx="59570" cy="57186"/>
              </a:xfrm>
            </p:grpSpPr>
            <p:sp>
              <p:nvSpPr>
                <p:cNvPr id="7421" name="Google Shape;7421;p78"/>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8"/>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8"/>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8"/>
              <p:cNvGrpSpPr/>
              <p:nvPr/>
            </p:nvGrpSpPr>
            <p:grpSpPr>
              <a:xfrm>
                <a:off x="3977681" y="3245872"/>
                <a:ext cx="37783" cy="32380"/>
                <a:chOff x="3977681" y="3245872"/>
                <a:chExt cx="37783" cy="32380"/>
              </a:xfrm>
            </p:grpSpPr>
            <p:sp>
              <p:nvSpPr>
                <p:cNvPr id="7425" name="Google Shape;7425;p78"/>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8"/>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8"/>
              <p:cNvGrpSpPr/>
              <p:nvPr/>
            </p:nvGrpSpPr>
            <p:grpSpPr>
              <a:xfrm>
                <a:off x="4040860" y="3262672"/>
                <a:ext cx="31405" cy="27001"/>
                <a:chOff x="4040860" y="3262672"/>
                <a:chExt cx="31405" cy="27001"/>
              </a:xfrm>
            </p:grpSpPr>
            <p:sp>
              <p:nvSpPr>
                <p:cNvPr id="7428" name="Google Shape;7428;p78"/>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8"/>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8"/>
              <p:cNvGrpSpPr/>
              <p:nvPr/>
            </p:nvGrpSpPr>
            <p:grpSpPr>
              <a:xfrm>
                <a:off x="4021072" y="3230323"/>
                <a:ext cx="31397" cy="26906"/>
                <a:chOff x="4021072" y="3230323"/>
                <a:chExt cx="31397" cy="26906"/>
              </a:xfrm>
            </p:grpSpPr>
            <p:sp>
              <p:nvSpPr>
                <p:cNvPr id="7431" name="Google Shape;7431;p78"/>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8"/>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8"/>
              <p:cNvGrpSpPr/>
              <p:nvPr/>
            </p:nvGrpSpPr>
            <p:grpSpPr>
              <a:xfrm>
                <a:off x="4001472" y="3287462"/>
                <a:ext cx="31499" cy="26945"/>
                <a:chOff x="4001472" y="3287462"/>
                <a:chExt cx="31499" cy="26945"/>
              </a:xfrm>
            </p:grpSpPr>
            <p:sp>
              <p:nvSpPr>
                <p:cNvPr id="7434" name="Google Shape;7434;p78"/>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8"/>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36" name="Google Shape;7436;p78"/>
            <p:cNvGrpSpPr/>
            <p:nvPr/>
          </p:nvGrpSpPr>
          <p:grpSpPr>
            <a:xfrm>
              <a:off x="4084715" y="3258865"/>
              <a:ext cx="184961" cy="137268"/>
              <a:chOff x="4084715" y="3258865"/>
              <a:chExt cx="184961" cy="137268"/>
            </a:xfrm>
          </p:grpSpPr>
          <p:grpSp>
            <p:nvGrpSpPr>
              <p:cNvPr id="7437" name="Google Shape;7437;p78"/>
              <p:cNvGrpSpPr/>
              <p:nvPr/>
            </p:nvGrpSpPr>
            <p:grpSpPr>
              <a:xfrm>
                <a:off x="4107453" y="3271583"/>
                <a:ext cx="153470" cy="110275"/>
                <a:chOff x="4107453" y="3271583"/>
                <a:chExt cx="153470" cy="110275"/>
              </a:xfrm>
            </p:grpSpPr>
            <p:sp>
              <p:nvSpPr>
                <p:cNvPr id="7438" name="Google Shape;7438;p78"/>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8"/>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8"/>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8"/>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2" name="Google Shape;7442;p78"/>
              <p:cNvGrpSpPr/>
              <p:nvPr/>
            </p:nvGrpSpPr>
            <p:grpSpPr>
              <a:xfrm>
                <a:off x="4136947" y="3258865"/>
                <a:ext cx="31499" cy="27001"/>
                <a:chOff x="4136947" y="3258865"/>
                <a:chExt cx="31499" cy="27001"/>
              </a:xfrm>
            </p:grpSpPr>
            <p:sp>
              <p:nvSpPr>
                <p:cNvPr id="7443" name="Google Shape;7443;p78"/>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8"/>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8"/>
              <p:cNvGrpSpPr/>
              <p:nvPr/>
            </p:nvGrpSpPr>
            <p:grpSpPr>
              <a:xfrm>
                <a:off x="4084715" y="3266478"/>
                <a:ext cx="31468" cy="26898"/>
                <a:chOff x="4084715" y="3266478"/>
                <a:chExt cx="31468" cy="26898"/>
              </a:xfrm>
            </p:grpSpPr>
            <p:sp>
              <p:nvSpPr>
                <p:cNvPr id="7446" name="Google Shape;7446;p78"/>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8"/>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78"/>
              <p:cNvGrpSpPr/>
              <p:nvPr/>
            </p:nvGrpSpPr>
            <p:grpSpPr>
              <a:xfrm>
                <a:off x="4159213" y="3279849"/>
                <a:ext cx="31405" cy="26945"/>
                <a:chOff x="4159213" y="3279849"/>
                <a:chExt cx="31405" cy="26945"/>
              </a:xfrm>
            </p:grpSpPr>
            <p:sp>
              <p:nvSpPr>
                <p:cNvPr id="7449" name="Google Shape;7449;p78"/>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8"/>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8"/>
              <p:cNvGrpSpPr/>
              <p:nvPr/>
            </p:nvGrpSpPr>
            <p:grpSpPr>
              <a:xfrm>
                <a:off x="4201550" y="3266502"/>
                <a:ext cx="31405" cy="26883"/>
                <a:chOff x="4201550" y="3266502"/>
                <a:chExt cx="31405" cy="26883"/>
              </a:xfrm>
            </p:grpSpPr>
            <p:sp>
              <p:nvSpPr>
                <p:cNvPr id="7452" name="Google Shape;7452;p78"/>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8"/>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8"/>
              <p:cNvGrpSpPr/>
              <p:nvPr/>
            </p:nvGrpSpPr>
            <p:grpSpPr>
              <a:xfrm>
                <a:off x="4201550" y="3338278"/>
                <a:ext cx="31405" cy="26930"/>
                <a:chOff x="4201550" y="3338278"/>
                <a:chExt cx="31405" cy="26930"/>
              </a:xfrm>
            </p:grpSpPr>
            <p:sp>
              <p:nvSpPr>
                <p:cNvPr id="7455" name="Google Shape;7455;p78"/>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8"/>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8"/>
              <p:cNvGrpSpPr/>
              <p:nvPr/>
            </p:nvGrpSpPr>
            <p:grpSpPr>
              <a:xfrm>
                <a:off x="4238272" y="3369132"/>
                <a:ext cx="31405" cy="27001"/>
                <a:chOff x="4238272" y="3369132"/>
                <a:chExt cx="31405" cy="27001"/>
              </a:xfrm>
            </p:grpSpPr>
            <p:sp>
              <p:nvSpPr>
                <p:cNvPr id="7458" name="Google Shape;7458;p78"/>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8"/>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0" name="Google Shape;7460;p78"/>
            <p:cNvGrpSpPr/>
            <p:nvPr/>
          </p:nvGrpSpPr>
          <p:grpSpPr>
            <a:xfrm>
              <a:off x="4068639" y="3200169"/>
              <a:ext cx="77643" cy="37272"/>
              <a:chOff x="4068639" y="3200169"/>
              <a:chExt cx="77643" cy="37272"/>
            </a:xfrm>
          </p:grpSpPr>
          <p:sp>
            <p:nvSpPr>
              <p:cNvPr id="7461" name="Google Shape;7461;p78"/>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2" name="Google Shape;7462;p78"/>
              <p:cNvGrpSpPr/>
              <p:nvPr/>
            </p:nvGrpSpPr>
            <p:grpSpPr>
              <a:xfrm>
                <a:off x="4114878" y="3200169"/>
                <a:ext cx="31405" cy="26993"/>
                <a:chOff x="4114878" y="3200169"/>
                <a:chExt cx="31405" cy="26993"/>
              </a:xfrm>
            </p:grpSpPr>
            <p:sp>
              <p:nvSpPr>
                <p:cNvPr id="7463" name="Google Shape;7463;p78"/>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8"/>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8"/>
              <p:cNvGrpSpPr/>
              <p:nvPr/>
            </p:nvGrpSpPr>
            <p:grpSpPr>
              <a:xfrm>
                <a:off x="4068639" y="3210535"/>
                <a:ext cx="31499" cy="26906"/>
                <a:chOff x="4068639" y="3210535"/>
                <a:chExt cx="31499" cy="26906"/>
              </a:xfrm>
            </p:grpSpPr>
            <p:sp>
              <p:nvSpPr>
                <p:cNvPr id="7466" name="Google Shape;7466;p78"/>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8"/>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468" name="Google Shape;7468;p78"/>
            <p:cNvGrpSpPr/>
            <p:nvPr/>
          </p:nvGrpSpPr>
          <p:grpSpPr>
            <a:xfrm>
              <a:off x="3869702" y="3066935"/>
              <a:ext cx="382664" cy="190294"/>
              <a:chOff x="3869702" y="3066935"/>
              <a:chExt cx="382664" cy="190294"/>
            </a:xfrm>
          </p:grpSpPr>
          <p:grpSp>
            <p:nvGrpSpPr>
              <p:cNvPr id="7469" name="Google Shape;7469;p78"/>
              <p:cNvGrpSpPr/>
              <p:nvPr/>
            </p:nvGrpSpPr>
            <p:grpSpPr>
              <a:xfrm>
                <a:off x="3888633" y="3082351"/>
                <a:ext cx="351172" cy="160698"/>
                <a:chOff x="3888633" y="3082351"/>
                <a:chExt cx="351172" cy="160698"/>
              </a:xfrm>
            </p:grpSpPr>
            <p:sp>
              <p:nvSpPr>
                <p:cNvPr id="7470" name="Google Shape;7470;p78"/>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8"/>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8"/>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8"/>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8"/>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8"/>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8"/>
              <p:cNvGrpSpPr/>
              <p:nvPr/>
            </p:nvGrpSpPr>
            <p:grpSpPr>
              <a:xfrm>
                <a:off x="4143703" y="3066935"/>
                <a:ext cx="37783" cy="32357"/>
                <a:chOff x="4143703" y="3066935"/>
                <a:chExt cx="37783" cy="32357"/>
              </a:xfrm>
            </p:grpSpPr>
            <p:sp>
              <p:nvSpPr>
                <p:cNvPr id="7477" name="Google Shape;7477;p78"/>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8"/>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78"/>
              <p:cNvGrpSpPr/>
              <p:nvPr/>
            </p:nvGrpSpPr>
            <p:grpSpPr>
              <a:xfrm>
                <a:off x="4044565" y="3103563"/>
                <a:ext cx="37783" cy="32451"/>
                <a:chOff x="4044565" y="3103563"/>
                <a:chExt cx="37783" cy="32451"/>
              </a:xfrm>
            </p:grpSpPr>
            <p:sp>
              <p:nvSpPr>
                <p:cNvPr id="7480" name="Google Shape;7480;p78"/>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8"/>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8"/>
              <p:cNvGrpSpPr/>
              <p:nvPr/>
            </p:nvGrpSpPr>
            <p:grpSpPr>
              <a:xfrm>
                <a:off x="4017454" y="3188237"/>
                <a:ext cx="37776" cy="32357"/>
                <a:chOff x="4017454" y="3188237"/>
                <a:chExt cx="37776" cy="32357"/>
              </a:xfrm>
            </p:grpSpPr>
            <p:sp>
              <p:nvSpPr>
                <p:cNvPr id="7483" name="Google Shape;7483;p78"/>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8"/>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8"/>
              <p:cNvGrpSpPr/>
              <p:nvPr/>
            </p:nvGrpSpPr>
            <p:grpSpPr>
              <a:xfrm>
                <a:off x="3921548" y="3157509"/>
                <a:ext cx="37783" cy="32357"/>
                <a:chOff x="3921548" y="3157509"/>
                <a:chExt cx="37783" cy="32357"/>
              </a:xfrm>
            </p:grpSpPr>
            <p:sp>
              <p:nvSpPr>
                <p:cNvPr id="7486" name="Google Shape;7486;p78"/>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8"/>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78"/>
              <p:cNvGrpSpPr/>
              <p:nvPr/>
            </p:nvGrpSpPr>
            <p:grpSpPr>
              <a:xfrm>
                <a:off x="3939056" y="3211620"/>
                <a:ext cx="37783" cy="32380"/>
                <a:chOff x="3939056" y="3211620"/>
                <a:chExt cx="37783" cy="32380"/>
              </a:xfrm>
            </p:grpSpPr>
            <p:sp>
              <p:nvSpPr>
                <p:cNvPr id="7489" name="Google Shape;7489;p78"/>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8"/>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8"/>
              <p:cNvGrpSpPr/>
              <p:nvPr/>
            </p:nvGrpSpPr>
            <p:grpSpPr>
              <a:xfrm>
                <a:off x="4176240" y="3136965"/>
                <a:ext cx="31405" cy="26930"/>
                <a:chOff x="4176240" y="3136965"/>
                <a:chExt cx="31405" cy="26930"/>
              </a:xfrm>
            </p:grpSpPr>
            <p:sp>
              <p:nvSpPr>
                <p:cNvPr id="7492" name="Google Shape;7492;p78"/>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8"/>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4" name="Google Shape;7494;p78"/>
              <p:cNvGrpSpPr/>
              <p:nvPr/>
            </p:nvGrpSpPr>
            <p:grpSpPr>
              <a:xfrm>
                <a:off x="4133148" y="3152593"/>
                <a:ext cx="31499" cy="27001"/>
                <a:chOff x="4133148" y="3152593"/>
                <a:chExt cx="31499" cy="27001"/>
              </a:xfrm>
            </p:grpSpPr>
            <p:sp>
              <p:nvSpPr>
                <p:cNvPr id="7495" name="Google Shape;7495;p78"/>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8"/>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78"/>
              <p:cNvGrpSpPr/>
              <p:nvPr/>
            </p:nvGrpSpPr>
            <p:grpSpPr>
              <a:xfrm>
                <a:off x="4220866" y="3073534"/>
                <a:ext cx="31499" cy="26898"/>
                <a:chOff x="4220866" y="3073534"/>
                <a:chExt cx="31499" cy="26898"/>
              </a:xfrm>
            </p:grpSpPr>
            <p:sp>
              <p:nvSpPr>
                <p:cNvPr id="7498" name="Google Shape;7498;p78"/>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8"/>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8"/>
              <p:cNvGrpSpPr/>
              <p:nvPr/>
            </p:nvGrpSpPr>
            <p:grpSpPr>
              <a:xfrm>
                <a:off x="3869702" y="3230323"/>
                <a:ext cx="31499" cy="26906"/>
                <a:chOff x="3869702" y="3230323"/>
                <a:chExt cx="31499" cy="26906"/>
              </a:xfrm>
            </p:grpSpPr>
            <p:sp>
              <p:nvSpPr>
                <p:cNvPr id="7501" name="Google Shape;7501;p78"/>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8"/>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03" name="Google Shape;7503;p78"/>
            <p:cNvGrpSpPr/>
            <p:nvPr/>
          </p:nvGrpSpPr>
          <p:grpSpPr>
            <a:xfrm>
              <a:off x="4271383" y="3065882"/>
              <a:ext cx="304556" cy="341663"/>
              <a:chOff x="4271383" y="3065882"/>
              <a:chExt cx="304556" cy="341663"/>
            </a:xfrm>
          </p:grpSpPr>
          <p:grpSp>
            <p:nvGrpSpPr>
              <p:cNvPr id="7504" name="Google Shape;7504;p78"/>
              <p:cNvGrpSpPr/>
              <p:nvPr/>
            </p:nvGrpSpPr>
            <p:grpSpPr>
              <a:xfrm>
                <a:off x="4293838" y="3078639"/>
                <a:ext cx="269353" cy="311973"/>
                <a:chOff x="4293838" y="3078639"/>
                <a:chExt cx="269353" cy="311973"/>
              </a:xfrm>
            </p:grpSpPr>
            <p:sp>
              <p:nvSpPr>
                <p:cNvPr id="7505" name="Google Shape;7505;p78"/>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8"/>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8"/>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8"/>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8"/>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8"/>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8"/>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8"/>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8"/>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8"/>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8"/>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8"/>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8"/>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8"/>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8"/>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8"/>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8"/>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2" name="Google Shape;7522;p78"/>
              <p:cNvGrpSpPr/>
              <p:nvPr/>
            </p:nvGrpSpPr>
            <p:grpSpPr>
              <a:xfrm>
                <a:off x="4538164" y="3342061"/>
                <a:ext cx="37776" cy="32380"/>
                <a:chOff x="4538164" y="3342061"/>
                <a:chExt cx="37776" cy="32380"/>
              </a:xfrm>
            </p:grpSpPr>
            <p:sp>
              <p:nvSpPr>
                <p:cNvPr id="7523" name="Google Shape;7523;p78"/>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8"/>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8"/>
              <p:cNvGrpSpPr/>
              <p:nvPr/>
            </p:nvGrpSpPr>
            <p:grpSpPr>
              <a:xfrm>
                <a:off x="4271383" y="3194742"/>
                <a:ext cx="37783" cy="32420"/>
                <a:chOff x="4271383" y="3194742"/>
                <a:chExt cx="37783" cy="32420"/>
              </a:xfrm>
            </p:grpSpPr>
            <p:sp>
              <p:nvSpPr>
                <p:cNvPr id="7526" name="Google Shape;7526;p78"/>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8"/>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8"/>
              <p:cNvGrpSpPr/>
              <p:nvPr/>
            </p:nvGrpSpPr>
            <p:grpSpPr>
              <a:xfrm>
                <a:off x="4284416" y="3084058"/>
                <a:ext cx="37783" cy="32357"/>
                <a:chOff x="4284416" y="3084058"/>
                <a:chExt cx="37783" cy="32357"/>
              </a:xfrm>
            </p:grpSpPr>
            <p:sp>
              <p:nvSpPr>
                <p:cNvPr id="7529" name="Google Shape;7529;p78"/>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8"/>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1" name="Google Shape;7531;p78"/>
              <p:cNvGrpSpPr/>
              <p:nvPr/>
            </p:nvGrpSpPr>
            <p:grpSpPr>
              <a:xfrm>
                <a:off x="4478697" y="3297561"/>
                <a:ext cx="37776" cy="32451"/>
                <a:chOff x="4478697" y="3297561"/>
                <a:chExt cx="37776" cy="32451"/>
              </a:xfrm>
            </p:grpSpPr>
            <p:sp>
              <p:nvSpPr>
                <p:cNvPr id="7532" name="Google Shape;7532;p78"/>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8"/>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8"/>
              <p:cNvGrpSpPr/>
              <p:nvPr/>
            </p:nvGrpSpPr>
            <p:grpSpPr>
              <a:xfrm>
                <a:off x="4411813" y="3331711"/>
                <a:ext cx="37776" cy="32451"/>
                <a:chOff x="4411813" y="3331711"/>
                <a:chExt cx="37776" cy="32451"/>
              </a:xfrm>
            </p:grpSpPr>
            <p:sp>
              <p:nvSpPr>
                <p:cNvPr id="7535" name="Google Shape;7535;p78"/>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8"/>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8"/>
              <p:cNvGrpSpPr/>
              <p:nvPr/>
            </p:nvGrpSpPr>
            <p:grpSpPr>
              <a:xfrm>
                <a:off x="4337984" y="3375188"/>
                <a:ext cx="37776" cy="32357"/>
                <a:chOff x="4337984" y="3375188"/>
                <a:chExt cx="37776" cy="32357"/>
              </a:xfrm>
            </p:grpSpPr>
            <p:sp>
              <p:nvSpPr>
                <p:cNvPr id="7538" name="Google Shape;7538;p78"/>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8"/>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0" name="Google Shape;7540;p78"/>
              <p:cNvGrpSpPr/>
              <p:nvPr/>
            </p:nvGrpSpPr>
            <p:grpSpPr>
              <a:xfrm>
                <a:off x="4494867" y="3090530"/>
                <a:ext cx="37878" cy="32451"/>
                <a:chOff x="4494867" y="3090530"/>
                <a:chExt cx="37878" cy="32451"/>
              </a:xfrm>
            </p:grpSpPr>
            <p:sp>
              <p:nvSpPr>
                <p:cNvPr id="7541" name="Google Shape;7541;p78"/>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8"/>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8"/>
              <p:cNvGrpSpPr/>
              <p:nvPr/>
            </p:nvGrpSpPr>
            <p:grpSpPr>
              <a:xfrm>
                <a:off x="4525124" y="3207774"/>
                <a:ext cx="37783" cy="32420"/>
                <a:chOff x="4525124" y="3207774"/>
                <a:chExt cx="37783" cy="32420"/>
              </a:xfrm>
            </p:grpSpPr>
            <p:sp>
              <p:nvSpPr>
                <p:cNvPr id="7544" name="Google Shape;7544;p78"/>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8"/>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6" name="Google Shape;7546;p78"/>
              <p:cNvGrpSpPr/>
              <p:nvPr/>
            </p:nvGrpSpPr>
            <p:grpSpPr>
              <a:xfrm>
                <a:off x="4440544" y="3176479"/>
                <a:ext cx="31499" cy="26898"/>
                <a:chOff x="4440544" y="3176479"/>
                <a:chExt cx="31499" cy="26898"/>
              </a:xfrm>
            </p:grpSpPr>
            <p:sp>
              <p:nvSpPr>
                <p:cNvPr id="7547" name="Google Shape;7547;p78"/>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8"/>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8"/>
              <p:cNvGrpSpPr/>
              <p:nvPr/>
            </p:nvGrpSpPr>
            <p:grpSpPr>
              <a:xfrm>
                <a:off x="4350545" y="3156400"/>
                <a:ext cx="31405" cy="27001"/>
                <a:chOff x="4350545" y="3156400"/>
                <a:chExt cx="31405" cy="27001"/>
              </a:xfrm>
            </p:grpSpPr>
            <p:sp>
              <p:nvSpPr>
                <p:cNvPr id="7550" name="Google Shape;7550;p78"/>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8"/>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8"/>
              <p:cNvGrpSpPr/>
              <p:nvPr/>
            </p:nvGrpSpPr>
            <p:grpSpPr>
              <a:xfrm>
                <a:off x="4376703" y="3255058"/>
                <a:ext cx="31405" cy="27001"/>
                <a:chOff x="4376703" y="3255058"/>
                <a:chExt cx="31405" cy="27001"/>
              </a:xfrm>
            </p:grpSpPr>
            <p:sp>
              <p:nvSpPr>
                <p:cNvPr id="7553" name="Google Shape;7553;p78"/>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8"/>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78"/>
              <p:cNvGrpSpPr/>
              <p:nvPr/>
            </p:nvGrpSpPr>
            <p:grpSpPr>
              <a:xfrm>
                <a:off x="4331322" y="3283656"/>
                <a:ext cx="31405" cy="26945"/>
                <a:chOff x="4331322" y="3283656"/>
                <a:chExt cx="31405" cy="26945"/>
              </a:xfrm>
            </p:grpSpPr>
            <p:sp>
              <p:nvSpPr>
                <p:cNvPr id="7556" name="Google Shape;7556;p78"/>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8"/>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8" name="Google Shape;7558;p78"/>
              <p:cNvGrpSpPr/>
              <p:nvPr/>
            </p:nvGrpSpPr>
            <p:grpSpPr>
              <a:xfrm>
                <a:off x="4380510" y="3065882"/>
                <a:ext cx="31405" cy="26938"/>
                <a:chOff x="4380510" y="3065882"/>
                <a:chExt cx="31405" cy="26938"/>
              </a:xfrm>
            </p:grpSpPr>
            <p:sp>
              <p:nvSpPr>
                <p:cNvPr id="7559" name="Google Shape;7559;p78"/>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8"/>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1" name="Google Shape;7561;p78"/>
            <p:cNvGrpSpPr/>
            <p:nvPr/>
          </p:nvGrpSpPr>
          <p:grpSpPr>
            <a:xfrm>
              <a:off x="4558998" y="3188237"/>
              <a:ext cx="1280131" cy="1052746"/>
              <a:chOff x="4558998" y="3188237"/>
              <a:chExt cx="1280131" cy="1052746"/>
            </a:xfrm>
          </p:grpSpPr>
          <p:sp>
            <p:nvSpPr>
              <p:cNvPr id="7562" name="Google Shape;7562;p78"/>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3" name="Google Shape;7563;p78"/>
              <p:cNvGrpSpPr/>
              <p:nvPr/>
            </p:nvGrpSpPr>
            <p:grpSpPr>
              <a:xfrm>
                <a:off x="4579164" y="3203653"/>
                <a:ext cx="1244833" cy="1020397"/>
                <a:chOff x="4579164" y="3203653"/>
                <a:chExt cx="1244833" cy="1020397"/>
              </a:xfrm>
            </p:grpSpPr>
            <p:sp>
              <p:nvSpPr>
                <p:cNvPr id="7564" name="Google Shape;7564;p78"/>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8"/>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6" name="Google Shape;7566;p78"/>
                <p:cNvGrpSpPr/>
                <p:nvPr/>
              </p:nvGrpSpPr>
              <p:grpSpPr>
                <a:xfrm>
                  <a:off x="4579164" y="3203653"/>
                  <a:ext cx="1244833" cy="1020397"/>
                  <a:chOff x="4579164" y="3203653"/>
                  <a:chExt cx="1244833" cy="1020397"/>
                </a:xfrm>
              </p:grpSpPr>
              <p:sp>
                <p:nvSpPr>
                  <p:cNvPr id="7567" name="Google Shape;7567;p78"/>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8"/>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9" name="Google Shape;7569;p78"/>
                  <p:cNvGrpSpPr/>
                  <p:nvPr/>
                </p:nvGrpSpPr>
                <p:grpSpPr>
                  <a:xfrm>
                    <a:off x="4579164" y="3203653"/>
                    <a:ext cx="1244833" cy="1020397"/>
                    <a:chOff x="4579164" y="3203653"/>
                    <a:chExt cx="1244833" cy="1020397"/>
                  </a:xfrm>
                </p:grpSpPr>
                <p:sp>
                  <p:nvSpPr>
                    <p:cNvPr id="7570" name="Google Shape;7570;p78"/>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8"/>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8"/>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8"/>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8"/>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8"/>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8"/>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8"/>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8" name="Google Shape;7578;p78"/>
                    <p:cNvGrpSpPr/>
                    <p:nvPr/>
                  </p:nvGrpSpPr>
                  <p:grpSpPr>
                    <a:xfrm>
                      <a:off x="4579164" y="3203653"/>
                      <a:ext cx="1244833" cy="1020397"/>
                      <a:chOff x="4579164" y="3203653"/>
                      <a:chExt cx="1244833" cy="1020397"/>
                    </a:xfrm>
                  </p:grpSpPr>
                  <p:sp>
                    <p:nvSpPr>
                      <p:cNvPr id="7579" name="Google Shape;7579;p78"/>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8"/>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8"/>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8"/>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8"/>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8"/>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8"/>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8"/>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8"/>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8"/>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8"/>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8"/>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8"/>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8"/>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3" name="Google Shape;7593;p78"/>
                      <p:cNvGrpSpPr/>
                      <p:nvPr/>
                    </p:nvGrpSpPr>
                    <p:grpSpPr>
                      <a:xfrm>
                        <a:off x="4579164" y="3203653"/>
                        <a:ext cx="1244833" cy="1020397"/>
                        <a:chOff x="4579164" y="3203653"/>
                        <a:chExt cx="1244833" cy="1020397"/>
                      </a:xfrm>
                    </p:grpSpPr>
                    <p:sp>
                      <p:nvSpPr>
                        <p:cNvPr id="7594" name="Google Shape;7594;p78"/>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8"/>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8"/>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8"/>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8"/>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8"/>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8"/>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8"/>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8"/>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8"/>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8"/>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8"/>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8"/>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8"/>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8"/>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8"/>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8"/>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8"/>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8"/>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8"/>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78"/>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8"/>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8"/>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8"/>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8" name="Google Shape;7618;p78"/>
                        <p:cNvGrpSpPr/>
                        <p:nvPr/>
                      </p:nvGrpSpPr>
                      <p:grpSpPr>
                        <a:xfrm>
                          <a:off x="4579164" y="3203653"/>
                          <a:ext cx="1244833" cy="1020397"/>
                          <a:chOff x="4579164" y="3203653"/>
                          <a:chExt cx="1244833" cy="1020397"/>
                        </a:xfrm>
                      </p:grpSpPr>
                      <p:sp>
                        <p:nvSpPr>
                          <p:cNvPr id="7619" name="Google Shape;7619;p78"/>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0" name="Google Shape;7620;p78"/>
                          <p:cNvGrpSpPr/>
                          <p:nvPr/>
                        </p:nvGrpSpPr>
                        <p:grpSpPr>
                          <a:xfrm>
                            <a:off x="4579164" y="3203653"/>
                            <a:ext cx="1244833" cy="1020397"/>
                            <a:chOff x="4579164" y="3203653"/>
                            <a:chExt cx="1244833" cy="1020397"/>
                          </a:xfrm>
                        </p:grpSpPr>
                        <p:sp>
                          <p:nvSpPr>
                            <p:cNvPr id="7621" name="Google Shape;7621;p78"/>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8"/>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8"/>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8"/>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8"/>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8"/>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8"/>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8" name="Google Shape;7628;p78"/>
                            <p:cNvGrpSpPr/>
                            <p:nvPr/>
                          </p:nvGrpSpPr>
                          <p:grpSpPr>
                            <a:xfrm>
                              <a:off x="4579164" y="3203653"/>
                              <a:ext cx="1244833" cy="1020397"/>
                              <a:chOff x="4579164" y="3203653"/>
                              <a:chExt cx="1244833" cy="1020397"/>
                            </a:xfrm>
                          </p:grpSpPr>
                          <p:sp>
                            <p:nvSpPr>
                              <p:cNvPr id="7629" name="Google Shape;7629;p78"/>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8"/>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8"/>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8"/>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8"/>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8"/>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8"/>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8"/>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8"/>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8"/>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8"/>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8"/>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8"/>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2" name="Google Shape;7642;p78"/>
                              <p:cNvGrpSpPr/>
                              <p:nvPr/>
                            </p:nvGrpSpPr>
                            <p:grpSpPr>
                              <a:xfrm>
                                <a:off x="4579164" y="3203653"/>
                                <a:ext cx="1244833" cy="1020397"/>
                                <a:chOff x="4579164" y="3203653"/>
                                <a:chExt cx="1244833" cy="1020397"/>
                              </a:xfrm>
                            </p:grpSpPr>
                            <p:sp>
                              <p:nvSpPr>
                                <p:cNvPr id="7643" name="Google Shape;7643;p78"/>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8"/>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8"/>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8"/>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8"/>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8"/>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8"/>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0" name="Google Shape;7650;p78"/>
                                <p:cNvGrpSpPr/>
                                <p:nvPr/>
                              </p:nvGrpSpPr>
                              <p:grpSpPr>
                                <a:xfrm>
                                  <a:off x="4579164" y="3203653"/>
                                  <a:ext cx="1244833" cy="1020397"/>
                                  <a:chOff x="4579164" y="3203653"/>
                                  <a:chExt cx="1244833" cy="1020397"/>
                                </a:xfrm>
                              </p:grpSpPr>
                              <p:sp>
                                <p:nvSpPr>
                                  <p:cNvPr id="7651" name="Google Shape;7651;p78"/>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8"/>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8"/>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8"/>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8"/>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6" name="Google Shape;7656;p78"/>
                                  <p:cNvGrpSpPr/>
                                  <p:nvPr/>
                                </p:nvGrpSpPr>
                                <p:grpSpPr>
                                  <a:xfrm>
                                    <a:off x="4579164" y="3203653"/>
                                    <a:ext cx="1244833" cy="1020397"/>
                                    <a:chOff x="4579164" y="3203653"/>
                                    <a:chExt cx="1244833" cy="1020397"/>
                                  </a:xfrm>
                                </p:grpSpPr>
                                <p:sp>
                                  <p:nvSpPr>
                                    <p:cNvPr id="7657" name="Google Shape;7657;p78"/>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8"/>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8"/>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8"/>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661" name="Google Shape;7661;p78"/>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8"/>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8"/>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64" name="Google Shape;7664;p78"/>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7665" name="Google Shape;7665;p78"/>
              <p:cNvGrpSpPr/>
              <p:nvPr/>
            </p:nvGrpSpPr>
            <p:grpSpPr>
              <a:xfrm>
                <a:off x="4595437" y="3598775"/>
                <a:ext cx="37776" cy="32451"/>
                <a:chOff x="4595437" y="3598775"/>
                <a:chExt cx="37776" cy="32451"/>
              </a:xfrm>
            </p:grpSpPr>
            <p:sp>
              <p:nvSpPr>
                <p:cNvPr id="7666" name="Google Shape;7666;p78"/>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8"/>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8"/>
              <p:cNvGrpSpPr/>
              <p:nvPr/>
            </p:nvGrpSpPr>
            <p:grpSpPr>
              <a:xfrm>
                <a:off x="4641864" y="3524443"/>
                <a:ext cx="37776" cy="32380"/>
                <a:chOff x="4641864" y="3524443"/>
                <a:chExt cx="37776" cy="32380"/>
              </a:xfrm>
            </p:grpSpPr>
            <p:sp>
              <p:nvSpPr>
                <p:cNvPr id="7669" name="Google Shape;7669;p78"/>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8"/>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8"/>
              <p:cNvGrpSpPr/>
              <p:nvPr/>
            </p:nvGrpSpPr>
            <p:grpSpPr>
              <a:xfrm>
                <a:off x="4648431" y="3893901"/>
                <a:ext cx="37776" cy="32357"/>
                <a:chOff x="4648431" y="3893901"/>
                <a:chExt cx="37776" cy="32357"/>
              </a:xfrm>
            </p:grpSpPr>
            <p:sp>
              <p:nvSpPr>
                <p:cNvPr id="7672" name="Google Shape;7672;p78"/>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8"/>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78"/>
              <p:cNvGrpSpPr/>
              <p:nvPr/>
            </p:nvGrpSpPr>
            <p:grpSpPr>
              <a:xfrm>
                <a:off x="4567752" y="3722908"/>
                <a:ext cx="37870" cy="32380"/>
                <a:chOff x="4567752" y="3722908"/>
                <a:chExt cx="37870" cy="32380"/>
              </a:xfrm>
            </p:grpSpPr>
            <p:sp>
              <p:nvSpPr>
                <p:cNvPr id="7675" name="Google Shape;7675;p78"/>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8"/>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7" name="Google Shape;7677;p78"/>
              <p:cNvGrpSpPr/>
              <p:nvPr/>
            </p:nvGrpSpPr>
            <p:grpSpPr>
              <a:xfrm>
                <a:off x="4617506" y="3652052"/>
                <a:ext cx="37783" cy="32357"/>
                <a:chOff x="4617506" y="3652052"/>
                <a:chExt cx="37783" cy="32357"/>
              </a:xfrm>
            </p:grpSpPr>
            <p:sp>
              <p:nvSpPr>
                <p:cNvPr id="7678" name="Google Shape;7678;p78"/>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8"/>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8"/>
              <p:cNvGrpSpPr/>
              <p:nvPr/>
            </p:nvGrpSpPr>
            <p:grpSpPr>
              <a:xfrm>
                <a:off x="4739005" y="3554149"/>
                <a:ext cx="37870" cy="32357"/>
                <a:chOff x="4739005" y="3554149"/>
                <a:chExt cx="37870" cy="32357"/>
              </a:xfrm>
            </p:grpSpPr>
            <p:sp>
              <p:nvSpPr>
                <p:cNvPr id="7681" name="Google Shape;7681;p78"/>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8"/>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8"/>
              <p:cNvGrpSpPr/>
              <p:nvPr/>
            </p:nvGrpSpPr>
            <p:grpSpPr>
              <a:xfrm>
                <a:off x="4806557" y="3630258"/>
                <a:ext cx="37776" cy="32364"/>
                <a:chOff x="4806557" y="3630258"/>
                <a:chExt cx="37776" cy="32364"/>
              </a:xfrm>
            </p:grpSpPr>
            <p:sp>
              <p:nvSpPr>
                <p:cNvPr id="7684" name="Google Shape;7684;p78"/>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8"/>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8"/>
              <p:cNvGrpSpPr/>
              <p:nvPr/>
            </p:nvGrpSpPr>
            <p:grpSpPr>
              <a:xfrm>
                <a:off x="4737007" y="4004357"/>
                <a:ext cx="37870" cy="32357"/>
                <a:chOff x="4737007" y="4004357"/>
                <a:chExt cx="37870" cy="32357"/>
              </a:xfrm>
            </p:grpSpPr>
            <p:sp>
              <p:nvSpPr>
                <p:cNvPr id="7687" name="Google Shape;7687;p78"/>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8"/>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8"/>
              <p:cNvGrpSpPr/>
              <p:nvPr/>
            </p:nvGrpSpPr>
            <p:grpSpPr>
              <a:xfrm>
                <a:off x="4773634" y="4208627"/>
                <a:ext cx="37776" cy="32357"/>
                <a:chOff x="4773634" y="4208627"/>
                <a:chExt cx="37776" cy="32357"/>
              </a:xfrm>
            </p:grpSpPr>
            <p:sp>
              <p:nvSpPr>
                <p:cNvPr id="7690" name="Google Shape;7690;p78"/>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8"/>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78"/>
              <p:cNvGrpSpPr/>
              <p:nvPr/>
            </p:nvGrpSpPr>
            <p:grpSpPr>
              <a:xfrm>
                <a:off x="4888282" y="4074764"/>
                <a:ext cx="37776" cy="32451"/>
                <a:chOff x="4888282" y="4074764"/>
                <a:chExt cx="37776" cy="32451"/>
              </a:xfrm>
            </p:grpSpPr>
            <p:sp>
              <p:nvSpPr>
                <p:cNvPr id="7693" name="Google Shape;7693;p78"/>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8"/>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78"/>
              <p:cNvGrpSpPr/>
              <p:nvPr/>
            </p:nvGrpSpPr>
            <p:grpSpPr>
              <a:xfrm>
                <a:off x="4901315" y="3804271"/>
                <a:ext cx="37776" cy="32364"/>
                <a:chOff x="4901315" y="3804271"/>
                <a:chExt cx="37776" cy="32364"/>
              </a:xfrm>
            </p:grpSpPr>
            <p:sp>
              <p:nvSpPr>
                <p:cNvPr id="7696" name="Google Shape;7696;p78"/>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8"/>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78"/>
              <p:cNvGrpSpPr/>
              <p:nvPr/>
            </p:nvGrpSpPr>
            <p:grpSpPr>
              <a:xfrm>
                <a:off x="4866394" y="3715035"/>
                <a:ext cx="37846" cy="32357"/>
                <a:chOff x="4866394" y="3715035"/>
                <a:chExt cx="37846" cy="32357"/>
              </a:xfrm>
            </p:grpSpPr>
            <p:sp>
              <p:nvSpPr>
                <p:cNvPr id="7699" name="Google Shape;7699;p78"/>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8"/>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78"/>
              <p:cNvGrpSpPr/>
              <p:nvPr/>
            </p:nvGrpSpPr>
            <p:grpSpPr>
              <a:xfrm>
                <a:off x="4979233" y="3839798"/>
                <a:ext cx="37878" cy="32420"/>
                <a:chOff x="4979233" y="3839798"/>
                <a:chExt cx="37878" cy="32420"/>
              </a:xfrm>
            </p:grpSpPr>
            <p:sp>
              <p:nvSpPr>
                <p:cNvPr id="7702" name="Google Shape;7702;p78"/>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8"/>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8"/>
              <p:cNvGrpSpPr/>
              <p:nvPr/>
            </p:nvGrpSpPr>
            <p:grpSpPr>
              <a:xfrm>
                <a:off x="4790662" y="3679147"/>
                <a:ext cx="37783" cy="32380"/>
                <a:chOff x="4790662" y="3679147"/>
                <a:chExt cx="37783" cy="32380"/>
              </a:xfrm>
            </p:grpSpPr>
            <p:sp>
              <p:nvSpPr>
                <p:cNvPr id="7705" name="Google Shape;7705;p78"/>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8"/>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8"/>
              <p:cNvGrpSpPr/>
              <p:nvPr/>
            </p:nvGrpSpPr>
            <p:grpSpPr>
              <a:xfrm>
                <a:off x="4857263" y="3557861"/>
                <a:ext cx="37776" cy="32357"/>
                <a:chOff x="4857263" y="3557861"/>
                <a:chExt cx="37776" cy="32357"/>
              </a:xfrm>
            </p:grpSpPr>
            <p:sp>
              <p:nvSpPr>
                <p:cNvPr id="7708" name="Google Shape;7708;p78"/>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8"/>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8"/>
              <p:cNvGrpSpPr/>
              <p:nvPr/>
            </p:nvGrpSpPr>
            <p:grpSpPr>
              <a:xfrm>
                <a:off x="4883902" y="3648033"/>
                <a:ext cx="37783" cy="32380"/>
                <a:chOff x="4883902" y="3648033"/>
                <a:chExt cx="37783" cy="32380"/>
              </a:xfrm>
            </p:grpSpPr>
            <p:sp>
              <p:nvSpPr>
                <p:cNvPr id="7711" name="Google Shape;7711;p78"/>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8"/>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8"/>
              <p:cNvGrpSpPr/>
              <p:nvPr/>
            </p:nvGrpSpPr>
            <p:grpSpPr>
              <a:xfrm>
                <a:off x="4907780" y="3347220"/>
                <a:ext cx="37878" cy="32357"/>
                <a:chOff x="4907780" y="3347220"/>
                <a:chExt cx="37878" cy="32357"/>
              </a:xfrm>
            </p:grpSpPr>
            <p:sp>
              <p:nvSpPr>
                <p:cNvPr id="7714" name="Google Shape;7714;p78"/>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8"/>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8"/>
              <p:cNvGrpSpPr/>
              <p:nvPr/>
            </p:nvGrpSpPr>
            <p:grpSpPr>
              <a:xfrm>
                <a:off x="5065048" y="3738150"/>
                <a:ext cx="37783" cy="32364"/>
                <a:chOff x="5065048" y="3738150"/>
                <a:chExt cx="37783" cy="32364"/>
              </a:xfrm>
            </p:grpSpPr>
            <p:sp>
              <p:nvSpPr>
                <p:cNvPr id="7717" name="Google Shape;7717;p78"/>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8"/>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78"/>
              <p:cNvGrpSpPr/>
              <p:nvPr/>
            </p:nvGrpSpPr>
            <p:grpSpPr>
              <a:xfrm>
                <a:off x="5071616" y="3284615"/>
                <a:ext cx="37783" cy="32357"/>
                <a:chOff x="5071616" y="3284615"/>
                <a:chExt cx="37783" cy="32357"/>
              </a:xfrm>
            </p:grpSpPr>
            <p:sp>
              <p:nvSpPr>
                <p:cNvPr id="7720" name="Google Shape;7720;p78"/>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8"/>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8"/>
              <p:cNvGrpSpPr/>
              <p:nvPr/>
            </p:nvGrpSpPr>
            <p:grpSpPr>
              <a:xfrm>
                <a:off x="5389291" y="3759921"/>
                <a:ext cx="37783" cy="32380"/>
                <a:chOff x="5389291" y="3759921"/>
                <a:chExt cx="37783" cy="32380"/>
              </a:xfrm>
            </p:grpSpPr>
            <p:sp>
              <p:nvSpPr>
                <p:cNvPr id="7723" name="Google Shape;7723;p78"/>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8"/>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78"/>
              <p:cNvGrpSpPr/>
              <p:nvPr/>
            </p:nvGrpSpPr>
            <p:grpSpPr>
              <a:xfrm>
                <a:off x="5431534" y="3632932"/>
                <a:ext cx="37878" cy="32451"/>
                <a:chOff x="5431534" y="3632932"/>
                <a:chExt cx="37878" cy="32451"/>
              </a:xfrm>
            </p:grpSpPr>
            <p:sp>
              <p:nvSpPr>
                <p:cNvPr id="7726" name="Google Shape;7726;p78"/>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8"/>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8"/>
              <p:cNvGrpSpPr/>
              <p:nvPr/>
            </p:nvGrpSpPr>
            <p:grpSpPr>
              <a:xfrm>
                <a:off x="5540755" y="3544829"/>
                <a:ext cx="37783" cy="32357"/>
                <a:chOff x="5540755" y="3544829"/>
                <a:chExt cx="37783" cy="32357"/>
              </a:xfrm>
            </p:grpSpPr>
            <p:sp>
              <p:nvSpPr>
                <p:cNvPr id="7729" name="Google Shape;7729;p78"/>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8"/>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8"/>
              <p:cNvGrpSpPr/>
              <p:nvPr/>
            </p:nvGrpSpPr>
            <p:grpSpPr>
              <a:xfrm>
                <a:off x="5579293" y="3412107"/>
                <a:ext cx="37776" cy="32357"/>
                <a:chOff x="5579293" y="3412107"/>
                <a:chExt cx="37776" cy="32357"/>
              </a:xfrm>
            </p:grpSpPr>
            <p:sp>
              <p:nvSpPr>
                <p:cNvPr id="7732" name="Google Shape;7732;p78"/>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8"/>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78"/>
              <p:cNvGrpSpPr/>
              <p:nvPr/>
            </p:nvGrpSpPr>
            <p:grpSpPr>
              <a:xfrm>
                <a:off x="5801346" y="3284615"/>
                <a:ext cx="37783" cy="32357"/>
                <a:chOff x="5801346" y="3284615"/>
                <a:chExt cx="37783" cy="32357"/>
              </a:xfrm>
            </p:grpSpPr>
            <p:sp>
              <p:nvSpPr>
                <p:cNvPr id="7735" name="Google Shape;7735;p78"/>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8"/>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8"/>
              <p:cNvGrpSpPr/>
              <p:nvPr/>
            </p:nvGrpSpPr>
            <p:grpSpPr>
              <a:xfrm>
                <a:off x="5763578" y="3399067"/>
                <a:ext cx="37776" cy="32364"/>
                <a:chOff x="5763578" y="3399067"/>
                <a:chExt cx="37776" cy="32364"/>
              </a:xfrm>
            </p:grpSpPr>
            <p:sp>
              <p:nvSpPr>
                <p:cNvPr id="7738" name="Google Shape;7738;p78"/>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8"/>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78"/>
              <p:cNvGrpSpPr/>
              <p:nvPr/>
            </p:nvGrpSpPr>
            <p:grpSpPr>
              <a:xfrm>
                <a:off x="5395858" y="3230952"/>
                <a:ext cx="37776" cy="32364"/>
                <a:chOff x="5395858" y="3230952"/>
                <a:chExt cx="37776" cy="32364"/>
              </a:xfrm>
            </p:grpSpPr>
            <p:sp>
              <p:nvSpPr>
                <p:cNvPr id="7741" name="Google Shape;7741;p78"/>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8"/>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78"/>
              <p:cNvGrpSpPr/>
              <p:nvPr/>
            </p:nvGrpSpPr>
            <p:grpSpPr>
              <a:xfrm>
                <a:off x="5264088" y="3188237"/>
                <a:ext cx="37776" cy="32357"/>
                <a:chOff x="5264088" y="3188237"/>
                <a:chExt cx="37776" cy="32357"/>
              </a:xfrm>
            </p:grpSpPr>
            <p:sp>
              <p:nvSpPr>
                <p:cNvPr id="7744" name="Google Shape;7744;p78"/>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8"/>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6" name="Google Shape;7746;p78"/>
              <p:cNvGrpSpPr/>
              <p:nvPr/>
            </p:nvGrpSpPr>
            <p:grpSpPr>
              <a:xfrm>
                <a:off x="5585758" y="3237425"/>
                <a:ext cx="37878" cy="32357"/>
                <a:chOff x="5585758" y="3237425"/>
                <a:chExt cx="37878" cy="32357"/>
              </a:xfrm>
            </p:grpSpPr>
            <p:sp>
              <p:nvSpPr>
                <p:cNvPr id="7747" name="Google Shape;7747;p78"/>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8"/>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9" name="Google Shape;7749;p78"/>
              <p:cNvGrpSpPr/>
              <p:nvPr/>
            </p:nvGrpSpPr>
            <p:grpSpPr>
              <a:xfrm>
                <a:off x="4874196" y="3291088"/>
                <a:ext cx="37878" cy="32451"/>
                <a:chOff x="4874196" y="3291088"/>
                <a:chExt cx="37878" cy="32451"/>
              </a:xfrm>
            </p:grpSpPr>
            <p:sp>
              <p:nvSpPr>
                <p:cNvPr id="7750" name="Google Shape;7750;p78"/>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8"/>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8"/>
              <p:cNvGrpSpPr/>
              <p:nvPr/>
            </p:nvGrpSpPr>
            <p:grpSpPr>
              <a:xfrm>
                <a:off x="5197770" y="3785466"/>
                <a:ext cx="37783" cy="32427"/>
                <a:chOff x="5197770" y="3785466"/>
                <a:chExt cx="37783" cy="32427"/>
              </a:xfrm>
            </p:grpSpPr>
            <p:sp>
              <p:nvSpPr>
                <p:cNvPr id="7753" name="Google Shape;7753;p78"/>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8"/>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8"/>
              <p:cNvGrpSpPr/>
              <p:nvPr/>
            </p:nvGrpSpPr>
            <p:grpSpPr>
              <a:xfrm>
                <a:off x="5177699" y="3492117"/>
                <a:ext cx="37776" cy="32357"/>
                <a:chOff x="5177699" y="3492117"/>
                <a:chExt cx="37776" cy="32357"/>
              </a:xfrm>
            </p:grpSpPr>
            <p:sp>
              <p:nvSpPr>
                <p:cNvPr id="7756" name="Google Shape;7756;p78"/>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8"/>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78"/>
              <p:cNvGrpSpPr/>
              <p:nvPr/>
            </p:nvGrpSpPr>
            <p:grpSpPr>
              <a:xfrm>
                <a:off x="5349431" y="3622346"/>
                <a:ext cx="37870" cy="32380"/>
                <a:chOff x="5349431" y="3622346"/>
                <a:chExt cx="37870" cy="32380"/>
              </a:xfrm>
            </p:grpSpPr>
            <p:sp>
              <p:nvSpPr>
                <p:cNvPr id="7759" name="Google Shape;7759;p78"/>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8"/>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8"/>
              <p:cNvGrpSpPr/>
              <p:nvPr/>
            </p:nvGrpSpPr>
            <p:grpSpPr>
              <a:xfrm>
                <a:off x="5068855" y="3563980"/>
                <a:ext cx="53954" cy="46223"/>
                <a:chOff x="5068855" y="3563980"/>
                <a:chExt cx="53954" cy="46223"/>
              </a:xfrm>
            </p:grpSpPr>
            <p:sp>
              <p:nvSpPr>
                <p:cNvPr id="7762" name="Google Shape;7762;p78"/>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8"/>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4" name="Google Shape;7764;p78"/>
              <p:cNvGrpSpPr/>
              <p:nvPr/>
            </p:nvGrpSpPr>
            <p:grpSpPr>
              <a:xfrm>
                <a:off x="5037654" y="3392507"/>
                <a:ext cx="37870" cy="32451"/>
                <a:chOff x="5037654" y="3392507"/>
                <a:chExt cx="37870" cy="32451"/>
              </a:xfrm>
            </p:grpSpPr>
            <p:sp>
              <p:nvSpPr>
                <p:cNvPr id="7765" name="Google Shape;7765;p78"/>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8"/>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7" name="Google Shape;7767;p78"/>
              <p:cNvGrpSpPr/>
              <p:nvPr/>
            </p:nvGrpSpPr>
            <p:grpSpPr>
              <a:xfrm>
                <a:off x="5456560" y="3368629"/>
                <a:ext cx="37870" cy="32451"/>
                <a:chOff x="5456560" y="3368629"/>
                <a:chExt cx="37870" cy="32451"/>
              </a:xfrm>
            </p:grpSpPr>
            <p:sp>
              <p:nvSpPr>
                <p:cNvPr id="7768" name="Google Shape;7768;p78"/>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8"/>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8"/>
              <p:cNvGrpSpPr/>
              <p:nvPr/>
            </p:nvGrpSpPr>
            <p:grpSpPr>
              <a:xfrm>
                <a:off x="4755749" y="3501516"/>
                <a:ext cx="46246" cy="39608"/>
                <a:chOff x="4755749" y="3501516"/>
                <a:chExt cx="46246" cy="39608"/>
              </a:xfrm>
            </p:grpSpPr>
            <p:sp>
              <p:nvSpPr>
                <p:cNvPr id="7771" name="Google Shape;7771;p78"/>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8"/>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8"/>
              <p:cNvGrpSpPr/>
              <p:nvPr/>
            </p:nvGrpSpPr>
            <p:grpSpPr>
              <a:xfrm>
                <a:off x="4681346" y="3485582"/>
                <a:ext cx="37783" cy="32427"/>
                <a:chOff x="4681346" y="3485582"/>
                <a:chExt cx="37783" cy="32427"/>
              </a:xfrm>
            </p:grpSpPr>
            <p:sp>
              <p:nvSpPr>
                <p:cNvPr id="7774" name="Google Shape;7774;p78"/>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8"/>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6" name="Google Shape;7776;p78"/>
              <p:cNvGrpSpPr/>
              <p:nvPr/>
            </p:nvGrpSpPr>
            <p:grpSpPr>
              <a:xfrm>
                <a:off x="4767067" y="3291088"/>
                <a:ext cx="37878" cy="32451"/>
                <a:chOff x="4767067" y="3291088"/>
                <a:chExt cx="37878" cy="32451"/>
              </a:xfrm>
            </p:grpSpPr>
            <p:sp>
              <p:nvSpPr>
                <p:cNvPr id="7777" name="Google Shape;7777;p78"/>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8"/>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78"/>
              <p:cNvGrpSpPr/>
              <p:nvPr/>
            </p:nvGrpSpPr>
            <p:grpSpPr>
              <a:xfrm>
                <a:off x="4687819" y="3405539"/>
                <a:ext cx="37776" cy="32451"/>
                <a:chOff x="4687819" y="3405539"/>
                <a:chExt cx="37776" cy="32451"/>
              </a:xfrm>
            </p:grpSpPr>
            <p:sp>
              <p:nvSpPr>
                <p:cNvPr id="7780" name="Google Shape;7780;p78"/>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8"/>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78"/>
              <p:cNvGrpSpPr/>
              <p:nvPr/>
            </p:nvGrpSpPr>
            <p:grpSpPr>
              <a:xfrm>
                <a:off x="4923101" y="3444809"/>
                <a:ext cx="52813" cy="45318"/>
                <a:chOff x="4923101" y="3444809"/>
                <a:chExt cx="52813" cy="45318"/>
              </a:xfrm>
            </p:grpSpPr>
            <p:sp>
              <p:nvSpPr>
                <p:cNvPr id="7783" name="Google Shape;7783;p78"/>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8"/>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8"/>
              <p:cNvGrpSpPr/>
              <p:nvPr/>
            </p:nvGrpSpPr>
            <p:grpSpPr>
              <a:xfrm>
                <a:off x="4846040" y="3654750"/>
                <a:ext cx="31405" cy="26993"/>
                <a:chOff x="4846040" y="3654750"/>
                <a:chExt cx="31405" cy="26993"/>
              </a:xfrm>
            </p:grpSpPr>
            <p:sp>
              <p:nvSpPr>
                <p:cNvPr id="7786" name="Google Shape;7786;p78"/>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8"/>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78"/>
              <p:cNvGrpSpPr/>
              <p:nvPr/>
            </p:nvGrpSpPr>
            <p:grpSpPr>
              <a:xfrm>
                <a:off x="4925673" y="3691700"/>
                <a:ext cx="40253" cy="34472"/>
                <a:chOff x="4925673" y="3691700"/>
                <a:chExt cx="40253" cy="34472"/>
              </a:xfrm>
            </p:grpSpPr>
            <p:sp>
              <p:nvSpPr>
                <p:cNvPr id="7789" name="Google Shape;7789;p78"/>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8"/>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8"/>
              <p:cNvGrpSpPr/>
              <p:nvPr/>
            </p:nvGrpSpPr>
            <p:grpSpPr>
              <a:xfrm>
                <a:off x="4894653" y="3740848"/>
                <a:ext cx="31405" cy="26906"/>
                <a:chOff x="4894653" y="3740848"/>
                <a:chExt cx="31405" cy="26906"/>
              </a:xfrm>
            </p:grpSpPr>
            <p:sp>
              <p:nvSpPr>
                <p:cNvPr id="7792" name="Google Shape;7792;p78"/>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8"/>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8"/>
              <p:cNvGrpSpPr/>
              <p:nvPr/>
            </p:nvGrpSpPr>
            <p:grpSpPr>
              <a:xfrm>
                <a:off x="4962300" y="3696348"/>
                <a:ext cx="38255" cy="32773"/>
                <a:chOff x="4962300" y="3696348"/>
                <a:chExt cx="38255" cy="32773"/>
              </a:xfrm>
            </p:grpSpPr>
            <p:sp>
              <p:nvSpPr>
                <p:cNvPr id="7795" name="Google Shape;7795;p78"/>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8"/>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8"/>
              <p:cNvGrpSpPr/>
              <p:nvPr/>
            </p:nvGrpSpPr>
            <p:grpSpPr>
              <a:xfrm>
                <a:off x="4980185" y="3743349"/>
                <a:ext cx="31499" cy="26969"/>
                <a:chOff x="4980185" y="3743349"/>
                <a:chExt cx="31499" cy="26969"/>
              </a:xfrm>
            </p:grpSpPr>
            <p:sp>
              <p:nvSpPr>
                <p:cNvPr id="7798" name="Google Shape;7798;p78"/>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8"/>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78"/>
              <p:cNvGrpSpPr/>
              <p:nvPr/>
            </p:nvGrpSpPr>
            <p:grpSpPr>
              <a:xfrm>
                <a:off x="5013768" y="3734312"/>
                <a:ext cx="31499" cy="26969"/>
                <a:chOff x="5013768" y="3734312"/>
                <a:chExt cx="31499" cy="26969"/>
              </a:xfrm>
            </p:grpSpPr>
            <p:sp>
              <p:nvSpPr>
                <p:cNvPr id="7801" name="Google Shape;7801;p78"/>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8"/>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8"/>
              <p:cNvGrpSpPr/>
              <p:nvPr/>
            </p:nvGrpSpPr>
            <p:grpSpPr>
              <a:xfrm>
                <a:off x="5036703" y="3764545"/>
                <a:ext cx="31499" cy="26898"/>
                <a:chOff x="5036703" y="3764545"/>
                <a:chExt cx="31499" cy="26898"/>
              </a:xfrm>
            </p:grpSpPr>
            <p:sp>
              <p:nvSpPr>
                <p:cNvPr id="7804" name="Google Shape;7804;p78"/>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8"/>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8"/>
              <p:cNvGrpSpPr/>
              <p:nvPr/>
            </p:nvGrpSpPr>
            <p:grpSpPr>
              <a:xfrm>
                <a:off x="4953546" y="3768352"/>
                <a:ext cx="31405" cy="26898"/>
                <a:chOff x="4953546" y="3768352"/>
                <a:chExt cx="31405" cy="26898"/>
              </a:xfrm>
            </p:grpSpPr>
            <p:sp>
              <p:nvSpPr>
                <p:cNvPr id="7807" name="Google Shape;7807;p78"/>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8"/>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8"/>
              <p:cNvGrpSpPr/>
              <p:nvPr/>
            </p:nvGrpSpPr>
            <p:grpSpPr>
              <a:xfrm>
                <a:off x="4964770" y="3814016"/>
                <a:ext cx="31499" cy="26993"/>
                <a:chOff x="4964770" y="3814016"/>
                <a:chExt cx="31499" cy="26993"/>
              </a:xfrm>
            </p:grpSpPr>
            <p:sp>
              <p:nvSpPr>
                <p:cNvPr id="7810" name="Google Shape;7810;p78"/>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8"/>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8"/>
              <p:cNvGrpSpPr/>
              <p:nvPr/>
            </p:nvGrpSpPr>
            <p:grpSpPr>
              <a:xfrm>
                <a:off x="4923290" y="3800504"/>
                <a:ext cx="31468" cy="26898"/>
                <a:chOff x="4923290" y="3800504"/>
                <a:chExt cx="31468" cy="26898"/>
              </a:xfrm>
            </p:grpSpPr>
            <p:sp>
              <p:nvSpPr>
                <p:cNvPr id="7813" name="Google Shape;7813;p78"/>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8"/>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8"/>
              <p:cNvGrpSpPr/>
              <p:nvPr/>
            </p:nvGrpSpPr>
            <p:grpSpPr>
              <a:xfrm>
                <a:off x="5108534" y="3650943"/>
                <a:ext cx="31405" cy="26993"/>
                <a:chOff x="5108534" y="3650943"/>
                <a:chExt cx="31405" cy="26993"/>
              </a:xfrm>
            </p:grpSpPr>
            <p:sp>
              <p:nvSpPr>
                <p:cNvPr id="7816" name="Google Shape;7816;p78"/>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8"/>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78"/>
              <p:cNvGrpSpPr/>
              <p:nvPr/>
            </p:nvGrpSpPr>
            <p:grpSpPr>
              <a:xfrm>
                <a:off x="5119380" y="3760739"/>
                <a:ext cx="31499" cy="26993"/>
                <a:chOff x="5119380" y="3760739"/>
                <a:chExt cx="31499" cy="26993"/>
              </a:xfrm>
            </p:grpSpPr>
            <p:sp>
              <p:nvSpPr>
                <p:cNvPr id="7819" name="Google Shape;7819;p78"/>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8"/>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8"/>
              <p:cNvGrpSpPr/>
              <p:nvPr/>
            </p:nvGrpSpPr>
            <p:grpSpPr>
              <a:xfrm>
                <a:off x="5119380" y="3788235"/>
                <a:ext cx="31499" cy="26993"/>
                <a:chOff x="5119380" y="3788235"/>
                <a:chExt cx="31499" cy="26993"/>
              </a:xfrm>
            </p:grpSpPr>
            <p:sp>
              <p:nvSpPr>
                <p:cNvPr id="7822" name="Google Shape;7822;p78"/>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8"/>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4" name="Google Shape;7824;p78"/>
              <p:cNvGrpSpPr/>
              <p:nvPr/>
            </p:nvGrpSpPr>
            <p:grpSpPr>
              <a:xfrm>
                <a:off x="5158005" y="3875284"/>
                <a:ext cx="31405" cy="27001"/>
                <a:chOff x="5158005" y="3875284"/>
                <a:chExt cx="31405" cy="27001"/>
              </a:xfrm>
            </p:grpSpPr>
            <p:sp>
              <p:nvSpPr>
                <p:cNvPr id="7825" name="Google Shape;7825;p78"/>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8"/>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78"/>
              <p:cNvGrpSpPr/>
              <p:nvPr/>
            </p:nvGrpSpPr>
            <p:grpSpPr>
              <a:xfrm>
                <a:off x="5233163" y="3764545"/>
                <a:ext cx="31499" cy="26898"/>
                <a:chOff x="5233163" y="3764545"/>
                <a:chExt cx="31499" cy="26898"/>
              </a:xfrm>
            </p:grpSpPr>
            <p:sp>
              <p:nvSpPr>
                <p:cNvPr id="7828" name="Google Shape;7828;p78"/>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8"/>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8"/>
              <p:cNvGrpSpPr/>
              <p:nvPr/>
            </p:nvGrpSpPr>
            <p:grpSpPr>
              <a:xfrm>
                <a:off x="5276168" y="3805545"/>
                <a:ext cx="31499" cy="26906"/>
                <a:chOff x="5276168" y="3805545"/>
                <a:chExt cx="31499" cy="26906"/>
              </a:xfrm>
            </p:grpSpPr>
            <p:sp>
              <p:nvSpPr>
                <p:cNvPr id="7831" name="Google Shape;7831;p78"/>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8"/>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3" name="Google Shape;7833;p78"/>
              <p:cNvGrpSpPr/>
              <p:nvPr/>
            </p:nvGrpSpPr>
            <p:grpSpPr>
              <a:xfrm>
                <a:off x="5294053" y="3851933"/>
                <a:ext cx="31405" cy="26945"/>
                <a:chOff x="5294053" y="3851933"/>
                <a:chExt cx="31405" cy="26945"/>
              </a:xfrm>
            </p:grpSpPr>
            <p:sp>
              <p:nvSpPr>
                <p:cNvPr id="7834" name="Google Shape;7834;p78"/>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8"/>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78"/>
              <p:cNvGrpSpPr/>
              <p:nvPr/>
            </p:nvGrpSpPr>
            <p:grpSpPr>
              <a:xfrm>
                <a:off x="5341723" y="3851902"/>
                <a:ext cx="31405" cy="26977"/>
                <a:chOff x="5341723" y="3851902"/>
                <a:chExt cx="31405" cy="26977"/>
              </a:xfrm>
            </p:grpSpPr>
            <p:sp>
              <p:nvSpPr>
                <p:cNvPr id="7837" name="Google Shape;7837;p78"/>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8"/>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78"/>
              <p:cNvGrpSpPr/>
              <p:nvPr/>
            </p:nvGrpSpPr>
            <p:grpSpPr>
              <a:xfrm>
                <a:off x="5054871" y="3507855"/>
                <a:ext cx="31405" cy="26993"/>
                <a:chOff x="5054871" y="3507855"/>
                <a:chExt cx="31405" cy="26993"/>
              </a:xfrm>
            </p:grpSpPr>
            <p:sp>
              <p:nvSpPr>
                <p:cNvPr id="7840" name="Google Shape;7840;p78"/>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8"/>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2" name="Google Shape;7842;p78"/>
              <p:cNvGrpSpPr/>
              <p:nvPr/>
            </p:nvGrpSpPr>
            <p:grpSpPr>
              <a:xfrm>
                <a:off x="4876579" y="3675325"/>
                <a:ext cx="31405" cy="26969"/>
                <a:chOff x="4876579" y="3675325"/>
                <a:chExt cx="31405" cy="26969"/>
              </a:xfrm>
            </p:grpSpPr>
            <p:sp>
              <p:nvSpPr>
                <p:cNvPr id="7843" name="Google Shape;7843;p78"/>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8"/>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8"/>
              <p:cNvGrpSpPr/>
              <p:nvPr/>
            </p:nvGrpSpPr>
            <p:grpSpPr>
              <a:xfrm>
                <a:off x="4842233" y="3688333"/>
                <a:ext cx="31405" cy="26993"/>
                <a:chOff x="4842233" y="3688333"/>
                <a:chExt cx="31405" cy="26993"/>
              </a:xfrm>
            </p:grpSpPr>
            <p:sp>
              <p:nvSpPr>
                <p:cNvPr id="7846" name="Google Shape;7846;p78"/>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8"/>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8"/>
              <p:cNvGrpSpPr/>
              <p:nvPr/>
            </p:nvGrpSpPr>
            <p:grpSpPr>
              <a:xfrm>
                <a:off x="5187876" y="3608032"/>
                <a:ext cx="31405" cy="27001"/>
                <a:chOff x="5187876" y="3608032"/>
                <a:chExt cx="31405" cy="27001"/>
              </a:xfrm>
            </p:grpSpPr>
            <p:sp>
              <p:nvSpPr>
                <p:cNvPr id="7849" name="Google Shape;7849;p78"/>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8"/>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1" name="Google Shape;7851;p78"/>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8"/>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3" name="Google Shape;7853;p78"/>
              <p:cNvGrpSpPr/>
              <p:nvPr/>
            </p:nvGrpSpPr>
            <p:grpSpPr>
              <a:xfrm>
                <a:off x="5269224" y="3304167"/>
                <a:ext cx="40253" cy="34402"/>
                <a:chOff x="5269224" y="3304167"/>
                <a:chExt cx="40253" cy="34402"/>
              </a:xfrm>
            </p:grpSpPr>
            <p:sp>
              <p:nvSpPr>
                <p:cNvPr id="7854" name="Google Shape;7854;p78"/>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8"/>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6" name="Google Shape;7856;p78"/>
              <p:cNvGrpSpPr/>
              <p:nvPr/>
            </p:nvGrpSpPr>
            <p:grpSpPr>
              <a:xfrm>
                <a:off x="5327354" y="3476615"/>
                <a:ext cx="49864" cy="42723"/>
                <a:chOff x="5327354" y="3476615"/>
                <a:chExt cx="49864" cy="42723"/>
              </a:xfrm>
            </p:grpSpPr>
            <p:sp>
              <p:nvSpPr>
                <p:cNvPr id="7857" name="Google Shape;7857;p78"/>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8"/>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9" name="Google Shape;7859;p78"/>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8"/>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1" name="Google Shape;7861;p78"/>
              <p:cNvGrpSpPr/>
              <p:nvPr/>
            </p:nvGrpSpPr>
            <p:grpSpPr>
              <a:xfrm>
                <a:off x="5341723" y="3775957"/>
                <a:ext cx="31405" cy="26898"/>
                <a:chOff x="5341723" y="3775957"/>
                <a:chExt cx="31405" cy="26898"/>
              </a:xfrm>
            </p:grpSpPr>
            <p:sp>
              <p:nvSpPr>
                <p:cNvPr id="7862" name="Google Shape;7862;p78"/>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8"/>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8"/>
              <p:cNvGrpSpPr/>
              <p:nvPr/>
            </p:nvGrpSpPr>
            <p:grpSpPr>
              <a:xfrm>
                <a:off x="5439053" y="3699274"/>
                <a:ext cx="31405" cy="26898"/>
                <a:chOff x="5439053" y="3699274"/>
                <a:chExt cx="31405" cy="26898"/>
              </a:xfrm>
            </p:grpSpPr>
            <p:sp>
              <p:nvSpPr>
                <p:cNvPr id="7865" name="Google Shape;7865;p78"/>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8"/>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78"/>
              <p:cNvGrpSpPr/>
              <p:nvPr/>
            </p:nvGrpSpPr>
            <p:grpSpPr>
              <a:xfrm>
                <a:off x="5412414" y="3622307"/>
                <a:ext cx="31499" cy="26993"/>
                <a:chOff x="5412414" y="3622307"/>
                <a:chExt cx="31499" cy="26993"/>
              </a:xfrm>
            </p:grpSpPr>
            <p:sp>
              <p:nvSpPr>
                <p:cNvPr id="7868" name="Google Shape;7868;p78"/>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8"/>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78"/>
              <p:cNvGrpSpPr/>
              <p:nvPr/>
            </p:nvGrpSpPr>
            <p:grpSpPr>
              <a:xfrm>
                <a:off x="5476254" y="3473949"/>
                <a:ext cx="26835" cy="26930"/>
                <a:chOff x="5476254" y="3473949"/>
                <a:chExt cx="26835" cy="26930"/>
              </a:xfrm>
            </p:grpSpPr>
            <p:sp>
              <p:nvSpPr>
                <p:cNvPr id="7871" name="Google Shape;7871;p78"/>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8"/>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78"/>
              <p:cNvGrpSpPr/>
              <p:nvPr/>
            </p:nvGrpSpPr>
            <p:grpSpPr>
              <a:xfrm>
                <a:off x="5564547" y="3481594"/>
                <a:ext cx="31397" cy="26898"/>
                <a:chOff x="5564547" y="3481594"/>
                <a:chExt cx="31397" cy="26898"/>
              </a:xfrm>
            </p:grpSpPr>
            <p:sp>
              <p:nvSpPr>
                <p:cNvPr id="7874" name="Google Shape;7874;p78"/>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8"/>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78"/>
              <p:cNvGrpSpPr/>
              <p:nvPr/>
            </p:nvGrpSpPr>
            <p:grpSpPr>
              <a:xfrm>
                <a:off x="5534101" y="3470174"/>
                <a:ext cx="31397" cy="26906"/>
                <a:chOff x="5534101" y="3470174"/>
                <a:chExt cx="31397" cy="26906"/>
              </a:xfrm>
            </p:grpSpPr>
            <p:sp>
              <p:nvSpPr>
                <p:cNvPr id="7877" name="Google Shape;7877;p78"/>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8"/>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8"/>
              <p:cNvGrpSpPr/>
              <p:nvPr/>
            </p:nvGrpSpPr>
            <p:grpSpPr>
              <a:xfrm>
                <a:off x="5610879" y="3314486"/>
                <a:ext cx="31499" cy="26938"/>
                <a:chOff x="5610879" y="3314486"/>
                <a:chExt cx="31499" cy="26938"/>
              </a:xfrm>
            </p:grpSpPr>
            <p:sp>
              <p:nvSpPr>
                <p:cNvPr id="7880" name="Google Shape;7880;p78"/>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8"/>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8"/>
              <p:cNvGrpSpPr/>
              <p:nvPr/>
            </p:nvGrpSpPr>
            <p:grpSpPr>
              <a:xfrm>
                <a:off x="4834525" y="3501382"/>
                <a:ext cx="31499" cy="26898"/>
                <a:chOff x="4834525" y="3501382"/>
                <a:chExt cx="31499" cy="26898"/>
              </a:xfrm>
            </p:grpSpPr>
            <p:sp>
              <p:nvSpPr>
                <p:cNvPr id="7883" name="Google Shape;7883;p78"/>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8"/>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8"/>
              <p:cNvGrpSpPr/>
              <p:nvPr/>
            </p:nvGrpSpPr>
            <p:grpSpPr>
              <a:xfrm>
                <a:off x="4898460" y="3580158"/>
                <a:ext cx="31405" cy="26898"/>
                <a:chOff x="4898460" y="3580158"/>
                <a:chExt cx="31405" cy="26898"/>
              </a:xfrm>
            </p:grpSpPr>
            <p:sp>
              <p:nvSpPr>
                <p:cNvPr id="7886" name="Google Shape;7886;p78"/>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8"/>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8"/>
              <p:cNvGrpSpPr/>
              <p:nvPr/>
            </p:nvGrpSpPr>
            <p:grpSpPr>
              <a:xfrm>
                <a:off x="4882667" y="3608032"/>
                <a:ext cx="31499" cy="27001"/>
                <a:chOff x="4882667" y="3608032"/>
                <a:chExt cx="31499" cy="27001"/>
              </a:xfrm>
            </p:grpSpPr>
            <p:sp>
              <p:nvSpPr>
                <p:cNvPr id="7889" name="Google Shape;7889;p78"/>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8"/>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8"/>
              <p:cNvGrpSpPr/>
              <p:nvPr/>
            </p:nvGrpSpPr>
            <p:grpSpPr>
              <a:xfrm>
                <a:off x="4843373" y="3631407"/>
                <a:ext cx="16273" cy="16186"/>
                <a:chOff x="4843373" y="3631407"/>
                <a:chExt cx="16273" cy="16186"/>
              </a:xfrm>
            </p:grpSpPr>
            <p:sp>
              <p:nvSpPr>
                <p:cNvPr id="7892" name="Google Shape;7892;p78"/>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8"/>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8"/>
              <p:cNvGrpSpPr/>
              <p:nvPr/>
            </p:nvGrpSpPr>
            <p:grpSpPr>
              <a:xfrm>
                <a:off x="4727773" y="3591578"/>
                <a:ext cx="31499" cy="26898"/>
                <a:chOff x="4727773" y="3591578"/>
                <a:chExt cx="31499" cy="26898"/>
              </a:xfrm>
            </p:grpSpPr>
            <p:sp>
              <p:nvSpPr>
                <p:cNvPr id="7895" name="Google Shape;7895;p78"/>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8"/>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7" name="Google Shape;7897;p78"/>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8"/>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9" name="Google Shape;7899;p78"/>
              <p:cNvGrpSpPr/>
              <p:nvPr/>
            </p:nvGrpSpPr>
            <p:grpSpPr>
              <a:xfrm>
                <a:off x="4609421" y="3577398"/>
                <a:ext cx="31499" cy="27001"/>
                <a:chOff x="4609421" y="3577398"/>
                <a:chExt cx="31499" cy="27001"/>
              </a:xfrm>
            </p:grpSpPr>
            <p:sp>
              <p:nvSpPr>
                <p:cNvPr id="7900" name="Google Shape;7900;p78"/>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8"/>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8"/>
              <p:cNvGrpSpPr/>
              <p:nvPr/>
            </p:nvGrpSpPr>
            <p:grpSpPr>
              <a:xfrm>
                <a:off x="4649289" y="3577398"/>
                <a:ext cx="31499" cy="27001"/>
                <a:chOff x="4649289" y="3577398"/>
                <a:chExt cx="31499" cy="27001"/>
              </a:xfrm>
            </p:grpSpPr>
            <p:sp>
              <p:nvSpPr>
                <p:cNvPr id="7903" name="Google Shape;7903;p78"/>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8"/>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8"/>
              <p:cNvGrpSpPr/>
              <p:nvPr/>
            </p:nvGrpSpPr>
            <p:grpSpPr>
              <a:xfrm>
                <a:off x="4605614" y="3639523"/>
                <a:ext cx="31499" cy="26906"/>
                <a:chOff x="4605614" y="3639523"/>
                <a:chExt cx="31499" cy="26906"/>
              </a:xfrm>
            </p:grpSpPr>
            <p:sp>
              <p:nvSpPr>
                <p:cNvPr id="7906" name="Google Shape;7906;p78"/>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8"/>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8"/>
              <p:cNvGrpSpPr/>
              <p:nvPr/>
            </p:nvGrpSpPr>
            <p:grpSpPr>
              <a:xfrm>
                <a:off x="4785149" y="3618846"/>
                <a:ext cx="26930" cy="26843"/>
                <a:chOff x="4785149" y="3618846"/>
                <a:chExt cx="26930" cy="26843"/>
              </a:xfrm>
            </p:grpSpPr>
            <p:sp>
              <p:nvSpPr>
                <p:cNvPr id="7909" name="Google Shape;7909;p78"/>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8"/>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8"/>
              <p:cNvGrpSpPr/>
              <p:nvPr/>
            </p:nvGrpSpPr>
            <p:grpSpPr>
              <a:xfrm>
                <a:off x="4810167" y="3601567"/>
                <a:ext cx="31405" cy="26898"/>
                <a:chOff x="4810167" y="3601567"/>
                <a:chExt cx="31405" cy="26898"/>
              </a:xfrm>
            </p:grpSpPr>
            <p:sp>
              <p:nvSpPr>
                <p:cNvPr id="7912" name="Google Shape;7912;p78"/>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8"/>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8"/>
              <p:cNvGrpSpPr/>
              <p:nvPr/>
            </p:nvGrpSpPr>
            <p:grpSpPr>
              <a:xfrm>
                <a:off x="4831002" y="3373230"/>
                <a:ext cx="31405" cy="26898"/>
                <a:chOff x="4831002" y="3373230"/>
                <a:chExt cx="31405" cy="26898"/>
              </a:xfrm>
            </p:grpSpPr>
            <p:sp>
              <p:nvSpPr>
                <p:cNvPr id="7915" name="Google Shape;7915;p78"/>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8"/>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78"/>
              <p:cNvGrpSpPr/>
              <p:nvPr/>
            </p:nvGrpSpPr>
            <p:grpSpPr>
              <a:xfrm>
                <a:off x="4719311" y="3355054"/>
                <a:ext cx="31499" cy="27001"/>
                <a:chOff x="4719311" y="3355054"/>
                <a:chExt cx="31499" cy="27001"/>
              </a:xfrm>
            </p:grpSpPr>
            <p:sp>
              <p:nvSpPr>
                <p:cNvPr id="7918" name="Google Shape;7918;p78"/>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8"/>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0" name="Google Shape;7920;p78"/>
              <p:cNvGrpSpPr/>
              <p:nvPr/>
            </p:nvGrpSpPr>
            <p:grpSpPr>
              <a:xfrm>
                <a:off x="4798755" y="3450260"/>
                <a:ext cx="26930" cy="26930"/>
                <a:chOff x="4798755" y="3450260"/>
                <a:chExt cx="26930" cy="26930"/>
              </a:xfrm>
            </p:grpSpPr>
            <p:sp>
              <p:nvSpPr>
                <p:cNvPr id="7921" name="Google Shape;7921;p78"/>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8"/>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8"/>
              <p:cNvGrpSpPr/>
              <p:nvPr/>
            </p:nvGrpSpPr>
            <p:grpSpPr>
              <a:xfrm>
                <a:off x="4645576" y="3467555"/>
                <a:ext cx="31405" cy="26953"/>
                <a:chOff x="4645576" y="3467555"/>
                <a:chExt cx="31405" cy="26953"/>
              </a:xfrm>
            </p:grpSpPr>
            <p:sp>
              <p:nvSpPr>
                <p:cNvPr id="7924" name="Google Shape;7924;p78"/>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8"/>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8"/>
              <p:cNvGrpSpPr/>
              <p:nvPr/>
            </p:nvGrpSpPr>
            <p:grpSpPr>
              <a:xfrm>
                <a:off x="4687631" y="3583965"/>
                <a:ext cx="31499" cy="26898"/>
                <a:chOff x="4687631" y="3583965"/>
                <a:chExt cx="31499" cy="26898"/>
              </a:xfrm>
            </p:grpSpPr>
            <p:sp>
              <p:nvSpPr>
                <p:cNvPr id="7927" name="Google Shape;7927;p78"/>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8"/>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78"/>
              <p:cNvGrpSpPr/>
              <p:nvPr/>
            </p:nvGrpSpPr>
            <p:grpSpPr>
              <a:xfrm>
                <a:off x="4719311" y="3471314"/>
                <a:ext cx="31499" cy="27001"/>
                <a:chOff x="4719311" y="3471314"/>
                <a:chExt cx="31499" cy="27001"/>
              </a:xfrm>
            </p:grpSpPr>
            <p:sp>
              <p:nvSpPr>
                <p:cNvPr id="7930" name="Google Shape;7930;p78"/>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8"/>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78"/>
              <p:cNvGrpSpPr/>
              <p:nvPr/>
            </p:nvGrpSpPr>
            <p:grpSpPr>
              <a:xfrm>
                <a:off x="4719311" y="3434404"/>
                <a:ext cx="31499" cy="26898"/>
                <a:chOff x="4719311" y="3434404"/>
                <a:chExt cx="31499" cy="26898"/>
              </a:xfrm>
            </p:grpSpPr>
            <p:sp>
              <p:nvSpPr>
                <p:cNvPr id="7933" name="Google Shape;7933;p78"/>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8"/>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8"/>
              <p:cNvGrpSpPr/>
              <p:nvPr/>
            </p:nvGrpSpPr>
            <p:grpSpPr>
              <a:xfrm>
                <a:off x="4768876" y="3401772"/>
                <a:ext cx="31499" cy="26898"/>
                <a:chOff x="4768876" y="3401772"/>
                <a:chExt cx="31499" cy="26898"/>
              </a:xfrm>
            </p:grpSpPr>
            <p:sp>
              <p:nvSpPr>
                <p:cNvPr id="7936" name="Google Shape;7936;p78"/>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8"/>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78"/>
              <p:cNvGrpSpPr/>
              <p:nvPr/>
            </p:nvGrpSpPr>
            <p:grpSpPr>
              <a:xfrm>
                <a:off x="4762214" y="3471377"/>
                <a:ext cx="26938" cy="26938"/>
                <a:chOff x="4762214" y="3471377"/>
                <a:chExt cx="26938" cy="26938"/>
              </a:xfrm>
            </p:grpSpPr>
            <p:sp>
              <p:nvSpPr>
                <p:cNvPr id="7939" name="Google Shape;7939;p78"/>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8"/>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1" name="Google Shape;7941;p78"/>
              <p:cNvGrpSpPr/>
              <p:nvPr/>
            </p:nvGrpSpPr>
            <p:grpSpPr>
              <a:xfrm>
                <a:off x="4790473" y="3344782"/>
                <a:ext cx="31405" cy="26898"/>
                <a:chOff x="4790473" y="3344782"/>
                <a:chExt cx="31405" cy="26898"/>
              </a:xfrm>
            </p:grpSpPr>
            <p:sp>
              <p:nvSpPr>
                <p:cNvPr id="7942" name="Google Shape;7942;p78"/>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8"/>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8"/>
              <p:cNvGrpSpPr/>
              <p:nvPr/>
            </p:nvGrpSpPr>
            <p:grpSpPr>
              <a:xfrm>
                <a:off x="4823774" y="3950733"/>
                <a:ext cx="37398" cy="32034"/>
                <a:chOff x="4823774" y="3950733"/>
                <a:chExt cx="37398" cy="32034"/>
              </a:xfrm>
            </p:grpSpPr>
            <p:sp>
              <p:nvSpPr>
                <p:cNvPr id="7945" name="Google Shape;7945;p78"/>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8"/>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78"/>
              <p:cNvGrpSpPr/>
              <p:nvPr/>
            </p:nvGrpSpPr>
            <p:grpSpPr>
              <a:xfrm>
                <a:off x="4823396" y="4110566"/>
                <a:ext cx="31405" cy="26906"/>
                <a:chOff x="4823396" y="4110566"/>
                <a:chExt cx="31405" cy="26906"/>
              </a:xfrm>
            </p:grpSpPr>
            <p:sp>
              <p:nvSpPr>
                <p:cNvPr id="7948" name="Google Shape;7948;p78"/>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8"/>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78"/>
              <p:cNvGrpSpPr/>
              <p:nvPr/>
            </p:nvGrpSpPr>
            <p:grpSpPr>
              <a:xfrm>
                <a:off x="4838332" y="3821150"/>
                <a:ext cx="31499" cy="26898"/>
                <a:chOff x="4838332" y="3821150"/>
                <a:chExt cx="31499" cy="26898"/>
              </a:xfrm>
            </p:grpSpPr>
            <p:sp>
              <p:nvSpPr>
                <p:cNvPr id="7951" name="Google Shape;7951;p78"/>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8"/>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78"/>
              <p:cNvGrpSpPr/>
              <p:nvPr/>
            </p:nvGrpSpPr>
            <p:grpSpPr>
              <a:xfrm>
                <a:off x="4661275" y="3815007"/>
                <a:ext cx="36824" cy="31523"/>
                <a:chOff x="4661275" y="3815007"/>
                <a:chExt cx="36824" cy="31523"/>
              </a:xfrm>
            </p:grpSpPr>
            <p:sp>
              <p:nvSpPr>
                <p:cNvPr id="7954" name="Google Shape;7954;p78"/>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8"/>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8"/>
              <p:cNvGrpSpPr/>
              <p:nvPr/>
            </p:nvGrpSpPr>
            <p:grpSpPr>
              <a:xfrm>
                <a:off x="4558998" y="3851037"/>
                <a:ext cx="33591" cy="28699"/>
                <a:chOff x="4558998" y="3851037"/>
                <a:chExt cx="33591" cy="28699"/>
              </a:xfrm>
            </p:grpSpPr>
            <p:sp>
              <p:nvSpPr>
                <p:cNvPr id="7957" name="Google Shape;7957;p78"/>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8"/>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78"/>
              <p:cNvGrpSpPr/>
              <p:nvPr/>
            </p:nvGrpSpPr>
            <p:grpSpPr>
              <a:xfrm>
                <a:off x="4696762" y="3638587"/>
                <a:ext cx="33591" cy="28794"/>
                <a:chOff x="4696762" y="3638587"/>
                <a:chExt cx="33591" cy="28794"/>
              </a:xfrm>
            </p:grpSpPr>
            <p:sp>
              <p:nvSpPr>
                <p:cNvPr id="7960" name="Google Shape;7960;p78"/>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8"/>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8"/>
              <p:cNvGrpSpPr/>
              <p:nvPr/>
            </p:nvGrpSpPr>
            <p:grpSpPr>
              <a:xfrm>
                <a:off x="4929479" y="3939140"/>
                <a:ext cx="33497" cy="28692"/>
                <a:chOff x="4929479" y="3939140"/>
                <a:chExt cx="33497" cy="28692"/>
              </a:xfrm>
            </p:grpSpPr>
            <p:sp>
              <p:nvSpPr>
                <p:cNvPr id="7963" name="Google Shape;7963;p78"/>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8"/>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5" name="Google Shape;7965;p78"/>
              <p:cNvGrpSpPr/>
              <p:nvPr/>
            </p:nvGrpSpPr>
            <p:grpSpPr>
              <a:xfrm>
                <a:off x="4907119" y="3986039"/>
                <a:ext cx="33497" cy="28699"/>
                <a:chOff x="4907119" y="3986039"/>
                <a:chExt cx="33497" cy="28699"/>
              </a:xfrm>
            </p:grpSpPr>
            <p:sp>
              <p:nvSpPr>
                <p:cNvPr id="7966" name="Google Shape;7966;p78"/>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8"/>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8"/>
              <p:cNvGrpSpPr/>
              <p:nvPr/>
            </p:nvGrpSpPr>
            <p:grpSpPr>
              <a:xfrm>
                <a:off x="4911783" y="4048102"/>
                <a:ext cx="33591" cy="28762"/>
                <a:chOff x="4911783" y="4048102"/>
                <a:chExt cx="33591" cy="28762"/>
              </a:xfrm>
            </p:grpSpPr>
            <p:sp>
              <p:nvSpPr>
                <p:cNvPr id="7969" name="Google Shape;7969;p78"/>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8"/>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1" name="Google Shape;7971;p78"/>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8"/>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3" name="Google Shape;7973;p78"/>
              <p:cNvGrpSpPr/>
              <p:nvPr/>
            </p:nvGrpSpPr>
            <p:grpSpPr>
              <a:xfrm>
                <a:off x="4762623" y="3837847"/>
                <a:ext cx="42416" cy="36273"/>
                <a:chOff x="4762623" y="3837847"/>
                <a:chExt cx="42416" cy="36273"/>
              </a:xfrm>
            </p:grpSpPr>
            <p:sp>
              <p:nvSpPr>
                <p:cNvPr id="7974" name="Google Shape;7974;p78"/>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8"/>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8"/>
              <p:cNvGrpSpPr/>
              <p:nvPr/>
            </p:nvGrpSpPr>
            <p:grpSpPr>
              <a:xfrm>
                <a:off x="4746044" y="4104966"/>
                <a:ext cx="33497" cy="28699"/>
                <a:chOff x="4746044" y="4104966"/>
                <a:chExt cx="33497" cy="28699"/>
              </a:xfrm>
            </p:grpSpPr>
            <p:sp>
              <p:nvSpPr>
                <p:cNvPr id="7977" name="Google Shape;7977;p78"/>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8"/>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8"/>
              <p:cNvGrpSpPr/>
              <p:nvPr/>
            </p:nvGrpSpPr>
            <p:grpSpPr>
              <a:xfrm>
                <a:off x="4859646" y="4162554"/>
                <a:ext cx="33591" cy="28762"/>
                <a:chOff x="4859646" y="4162554"/>
                <a:chExt cx="33591" cy="28762"/>
              </a:xfrm>
            </p:grpSpPr>
            <p:sp>
              <p:nvSpPr>
                <p:cNvPr id="7980" name="Google Shape;7980;p78"/>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8"/>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82" name="Google Shape;7982;p78"/>
            <p:cNvGrpSpPr/>
            <p:nvPr/>
          </p:nvGrpSpPr>
          <p:grpSpPr>
            <a:xfrm>
              <a:off x="3597785" y="3274438"/>
              <a:ext cx="855610" cy="1122100"/>
              <a:chOff x="3597785" y="3274438"/>
              <a:chExt cx="855610" cy="1122100"/>
            </a:xfrm>
          </p:grpSpPr>
          <p:grpSp>
            <p:nvGrpSpPr>
              <p:cNvPr id="7983" name="Google Shape;7983;p78"/>
              <p:cNvGrpSpPr/>
              <p:nvPr/>
            </p:nvGrpSpPr>
            <p:grpSpPr>
              <a:xfrm>
                <a:off x="3617857" y="3284717"/>
                <a:ext cx="826785" cy="1099165"/>
                <a:chOff x="3617857" y="3284717"/>
                <a:chExt cx="826785" cy="1099165"/>
              </a:xfrm>
            </p:grpSpPr>
            <p:sp>
              <p:nvSpPr>
                <p:cNvPr id="7984" name="Google Shape;7984;p78"/>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8"/>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8"/>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8"/>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8"/>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8"/>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8"/>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8"/>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8"/>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8"/>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8"/>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8"/>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8"/>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8"/>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8"/>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8"/>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8"/>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8"/>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8"/>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8"/>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8"/>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8"/>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8"/>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8"/>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8"/>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8"/>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8"/>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8"/>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8"/>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8"/>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8"/>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8"/>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8"/>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8"/>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8"/>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8"/>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8"/>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8"/>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8"/>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8"/>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8"/>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8"/>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8"/>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8"/>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8"/>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8"/>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8"/>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8"/>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8"/>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8"/>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8"/>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8"/>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8"/>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8"/>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8"/>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8"/>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8"/>
              <p:cNvGrpSpPr/>
              <p:nvPr/>
            </p:nvGrpSpPr>
            <p:grpSpPr>
              <a:xfrm>
                <a:off x="4180904" y="4251758"/>
                <a:ext cx="37783" cy="32420"/>
                <a:chOff x="4180904" y="4251758"/>
                <a:chExt cx="37783" cy="32420"/>
              </a:xfrm>
            </p:grpSpPr>
            <p:sp>
              <p:nvSpPr>
                <p:cNvPr id="8041" name="Google Shape;8041;p78"/>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8"/>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8"/>
              <p:cNvGrpSpPr/>
              <p:nvPr/>
            </p:nvGrpSpPr>
            <p:grpSpPr>
              <a:xfrm>
                <a:off x="4201644" y="4081324"/>
                <a:ext cx="37783" cy="32364"/>
                <a:chOff x="4201644" y="4081324"/>
                <a:chExt cx="37783" cy="32364"/>
              </a:xfrm>
            </p:grpSpPr>
            <p:sp>
              <p:nvSpPr>
                <p:cNvPr id="8044" name="Google Shape;8044;p78"/>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8"/>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8"/>
              <p:cNvGrpSpPr/>
              <p:nvPr/>
            </p:nvGrpSpPr>
            <p:grpSpPr>
              <a:xfrm>
                <a:off x="4284416" y="3887428"/>
                <a:ext cx="37783" cy="32451"/>
                <a:chOff x="4284416" y="3887428"/>
                <a:chExt cx="37783" cy="32451"/>
              </a:xfrm>
            </p:grpSpPr>
            <p:sp>
              <p:nvSpPr>
                <p:cNvPr id="8047" name="Google Shape;8047;p78"/>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8"/>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9" name="Google Shape;8049;p78"/>
              <p:cNvGrpSpPr/>
              <p:nvPr/>
            </p:nvGrpSpPr>
            <p:grpSpPr>
              <a:xfrm>
                <a:off x="4223721" y="3860404"/>
                <a:ext cx="37870" cy="32364"/>
                <a:chOff x="4223721" y="3860404"/>
                <a:chExt cx="37870" cy="32364"/>
              </a:xfrm>
            </p:grpSpPr>
            <p:sp>
              <p:nvSpPr>
                <p:cNvPr id="8050" name="Google Shape;8050;p78"/>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8"/>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78"/>
              <p:cNvGrpSpPr/>
              <p:nvPr/>
            </p:nvGrpSpPr>
            <p:grpSpPr>
              <a:xfrm>
                <a:off x="4104889" y="3699242"/>
                <a:ext cx="37776" cy="32357"/>
                <a:chOff x="4104889" y="3699242"/>
                <a:chExt cx="37776" cy="32357"/>
              </a:xfrm>
            </p:grpSpPr>
            <p:sp>
              <p:nvSpPr>
                <p:cNvPr id="8053" name="Google Shape;8053;p78"/>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8"/>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5" name="Google Shape;8055;p78"/>
              <p:cNvGrpSpPr/>
              <p:nvPr/>
            </p:nvGrpSpPr>
            <p:grpSpPr>
              <a:xfrm>
                <a:off x="4143608" y="3475121"/>
                <a:ext cx="37878" cy="32420"/>
                <a:chOff x="4143608" y="3475121"/>
                <a:chExt cx="37878" cy="32420"/>
              </a:xfrm>
            </p:grpSpPr>
            <p:sp>
              <p:nvSpPr>
                <p:cNvPr id="8056" name="Google Shape;8056;p78"/>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8"/>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8" name="Google Shape;8058;p78"/>
              <p:cNvGrpSpPr/>
              <p:nvPr/>
            </p:nvGrpSpPr>
            <p:grpSpPr>
              <a:xfrm>
                <a:off x="4217248" y="3570893"/>
                <a:ext cx="37776" cy="32364"/>
                <a:chOff x="4217248" y="3570893"/>
                <a:chExt cx="37776" cy="32364"/>
              </a:xfrm>
            </p:grpSpPr>
            <p:sp>
              <p:nvSpPr>
                <p:cNvPr id="8059" name="Google Shape;8059;p78"/>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8"/>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8"/>
              <p:cNvGrpSpPr/>
              <p:nvPr/>
            </p:nvGrpSpPr>
            <p:grpSpPr>
              <a:xfrm>
                <a:off x="4255307" y="3431612"/>
                <a:ext cx="37776" cy="32451"/>
                <a:chOff x="4255307" y="3431612"/>
                <a:chExt cx="37776" cy="32451"/>
              </a:xfrm>
            </p:grpSpPr>
            <p:sp>
              <p:nvSpPr>
                <p:cNvPr id="8062" name="Google Shape;8062;p78"/>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8"/>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8"/>
              <p:cNvGrpSpPr/>
              <p:nvPr/>
            </p:nvGrpSpPr>
            <p:grpSpPr>
              <a:xfrm>
                <a:off x="3853052" y="3577398"/>
                <a:ext cx="37776" cy="32420"/>
                <a:chOff x="3853052" y="3577398"/>
                <a:chExt cx="37776" cy="32420"/>
              </a:xfrm>
            </p:grpSpPr>
            <p:sp>
              <p:nvSpPr>
                <p:cNvPr id="8065" name="Google Shape;8065;p78"/>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8"/>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7" name="Google Shape;8067;p78"/>
              <p:cNvGrpSpPr/>
              <p:nvPr/>
            </p:nvGrpSpPr>
            <p:grpSpPr>
              <a:xfrm>
                <a:off x="4039908" y="3412107"/>
                <a:ext cx="37776" cy="32357"/>
                <a:chOff x="4039908" y="3412107"/>
                <a:chExt cx="37776" cy="32357"/>
              </a:xfrm>
            </p:grpSpPr>
            <p:sp>
              <p:nvSpPr>
                <p:cNvPr id="8068" name="Google Shape;8068;p78"/>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8"/>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78"/>
              <p:cNvGrpSpPr/>
              <p:nvPr/>
            </p:nvGrpSpPr>
            <p:grpSpPr>
              <a:xfrm>
                <a:off x="4017360" y="3342061"/>
                <a:ext cx="37870" cy="32380"/>
                <a:chOff x="4017360" y="3342061"/>
                <a:chExt cx="37870" cy="32380"/>
              </a:xfrm>
            </p:grpSpPr>
            <p:sp>
              <p:nvSpPr>
                <p:cNvPr id="8071" name="Google Shape;8071;p78"/>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8"/>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3" name="Google Shape;8073;p78"/>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8"/>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5" name="Google Shape;8075;p78"/>
              <p:cNvGrpSpPr/>
              <p:nvPr/>
            </p:nvGrpSpPr>
            <p:grpSpPr>
              <a:xfrm>
                <a:off x="3750870" y="3418650"/>
                <a:ext cx="37776" cy="32380"/>
                <a:chOff x="3750870" y="3418650"/>
                <a:chExt cx="37776" cy="32380"/>
              </a:xfrm>
            </p:grpSpPr>
            <p:sp>
              <p:nvSpPr>
                <p:cNvPr id="8076" name="Google Shape;8076;p78"/>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8"/>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78"/>
              <p:cNvGrpSpPr/>
              <p:nvPr/>
            </p:nvGrpSpPr>
            <p:grpSpPr>
              <a:xfrm>
                <a:off x="3632509" y="3274438"/>
                <a:ext cx="37783" cy="32357"/>
                <a:chOff x="3632509" y="3274438"/>
                <a:chExt cx="37783" cy="32357"/>
              </a:xfrm>
            </p:grpSpPr>
            <p:sp>
              <p:nvSpPr>
                <p:cNvPr id="8079" name="Google Shape;8079;p78"/>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8"/>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78"/>
              <p:cNvGrpSpPr/>
              <p:nvPr/>
            </p:nvGrpSpPr>
            <p:grpSpPr>
              <a:xfrm>
                <a:off x="3906424" y="3297561"/>
                <a:ext cx="37776" cy="32451"/>
                <a:chOff x="3906424" y="3297561"/>
                <a:chExt cx="37776" cy="32451"/>
              </a:xfrm>
            </p:grpSpPr>
            <p:sp>
              <p:nvSpPr>
                <p:cNvPr id="8082" name="Google Shape;8082;p78"/>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8"/>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8"/>
              <p:cNvGrpSpPr/>
              <p:nvPr/>
            </p:nvGrpSpPr>
            <p:grpSpPr>
              <a:xfrm>
                <a:off x="3866084" y="3412107"/>
                <a:ext cx="37776" cy="32357"/>
                <a:chOff x="3866084" y="3412107"/>
                <a:chExt cx="37776" cy="32357"/>
              </a:xfrm>
            </p:grpSpPr>
            <p:sp>
              <p:nvSpPr>
                <p:cNvPr id="8085" name="Google Shape;8085;p78"/>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8"/>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8"/>
              <p:cNvGrpSpPr/>
              <p:nvPr/>
            </p:nvGrpSpPr>
            <p:grpSpPr>
              <a:xfrm>
                <a:off x="4023919" y="3766409"/>
                <a:ext cx="37783" cy="32357"/>
                <a:chOff x="4023919" y="3766409"/>
                <a:chExt cx="37783" cy="32357"/>
              </a:xfrm>
            </p:grpSpPr>
            <p:sp>
              <p:nvSpPr>
                <p:cNvPr id="8088" name="Google Shape;8088;p78"/>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8"/>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8"/>
              <p:cNvGrpSpPr/>
              <p:nvPr/>
            </p:nvGrpSpPr>
            <p:grpSpPr>
              <a:xfrm>
                <a:off x="3973882" y="3779449"/>
                <a:ext cx="37776" cy="32357"/>
                <a:chOff x="3973882" y="3779449"/>
                <a:chExt cx="37776" cy="32357"/>
              </a:xfrm>
            </p:grpSpPr>
            <p:sp>
              <p:nvSpPr>
                <p:cNvPr id="8091" name="Google Shape;8091;p78"/>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8"/>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8"/>
              <p:cNvGrpSpPr/>
              <p:nvPr/>
            </p:nvGrpSpPr>
            <p:grpSpPr>
              <a:xfrm>
                <a:off x="4073398" y="3838028"/>
                <a:ext cx="37776" cy="32380"/>
                <a:chOff x="4073398" y="3838028"/>
                <a:chExt cx="37776" cy="32380"/>
              </a:xfrm>
            </p:grpSpPr>
            <p:sp>
              <p:nvSpPr>
                <p:cNvPr id="8094" name="Google Shape;8094;p78"/>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8"/>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6" name="Google Shape;8096;p78"/>
              <p:cNvGrpSpPr/>
              <p:nvPr/>
            </p:nvGrpSpPr>
            <p:grpSpPr>
              <a:xfrm>
                <a:off x="4342672" y="4144496"/>
                <a:ext cx="37752" cy="32364"/>
                <a:chOff x="4342672" y="4144496"/>
                <a:chExt cx="37752" cy="32364"/>
              </a:xfrm>
            </p:grpSpPr>
            <p:sp>
              <p:nvSpPr>
                <p:cNvPr id="8097" name="Google Shape;8097;p78"/>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8"/>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78"/>
              <p:cNvGrpSpPr/>
              <p:nvPr/>
            </p:nvGrpSpPr>
            <p:grpSpPr>
              <a:xfrm>
                <a:off x="4406386" y="4056872"/>
                <a:ext cx="37783" cy="32364"/>
                <a:chOff x="4406386" y="4056872"/>
                <a:chExt cx="37783" cy="32364"/>
              </a:xfrm>
            </p:grpSpPr>
            <p:sp>
              <p:nvSpPr>
                <p:cNvPr id="8100" name="Google Shape;8100;p78"/>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8"/>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2" name="Google Shape;8102;p78"/>
              <p:cNvGrpSpPr/>
              <p:nvPr/>
            </p:nvGrpSpPr>
            <p:grpSpPr>
              <a:xfrm>
                <a:off x="4284416" y="4245254"/>
                <a:ext cx="37783" cy="32357"/>
                <a:chOff x="4284416" y="4245254"/>
                <a:chExt cx="37783" cy="32357"/>
              </a:xfrm>
            </p:grpSpPr>
            <p:sp>
              <p:nvSpPr>
                <p:cNvPr id="8103" name="Google Shape;8103;p78"/>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8"/>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8"/>
              <p:cNvGrpSpPr/>
              <p:nvPr/>
            </p:nvGrpSpPr>
            <p:grpSpPr>
              <a:xfrm>
                <a:off x="4219057" y="4331258"/>
                <a:ext cx="37776" cy="32364"/>
                <a:chOff x="4219057" y="4331258"/>
                <a:chExt cx="37776" cy="32364"/>
              </a:xfrm>
            </p:grpSpPr>
            <p:sp>
              <p:nvSpPr>
                <p:cNvPr id="8106" name="Google Shape;8106;p78"/>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8"/>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78"/>
              <p:cNvGrpSpPr/>
              <p:nvPr/>
            </p:nvGrpSpPr>
            <p:grpSpPr>
              <a:xfrm>
                <a:off x="4204122" y="4141688"/>
                <a:ext cx="33497" cy="28699"/>
                <a:chOff x="4204122" y="4141688"/>
                <a:chExt cx="33497" cy="28699"/>
              </a:xfrm>
            </p:grpSpPr>
            <p:sp>
              <p:nvSpPr>
                <p:cNvPr id="8109" name="Google Shape;8109;p78"/>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8"/>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78"/>
              <p:cNvGrpSpPr/>
              <p:nvPr/>
            </p:nvGrpSpPr>
            <p:grpSpPr>
              <a:xfrm>
                <a:off x="4301546" y="4003869"/>
                <a:ext cx="38916" cy="33324"/>
                <a:chOff x="4301546" y="4003869"/>
                <a:chExt cx="38916" cy="33324"/>
              </a:xfrm>
            </p:grpSpPr>
            <p:sp>
              <p:nvSpPr>
                <p:cNvPr id="8112" name="Google Shape;8112;p78"/>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8"/>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8"/>
              <p:cNvGrpSpPr/>
              <p:nvPr/>
            </p:nvGrpSpPr>
            <p:grpSpPr>
              <a:xfrm>
                <a:off x="4210681" y="3924669"/>
                <a:ext cx="36549" cy="31366"/>
                <a:chOff x="4210681" y="3924669"/>
                <a:chExt cx="36549" cy="31366"/>
              </a:xfrm>
            </p:grpSpPr>
            <p:sp>
              <p:nvSpPr>
                <p:cNvPr id="8115" name="Google Shape;8115;p78"/>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8"/>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8"/>
              <p:cNvGrpSpPr/>
              <p:nvPr/>
            </p:nvGrpSpPr>
            <p:grpSpPr>
              <a:xfrm>
                <a:off x="3987771" y="3628874"/>
                <a:ext cx="31499" cy="26993"/>
                <a:chOff x="3987771" y="3628874"/>
                <a:chExt cx="31499" cy="26993"/>
              </a:xfrm>
            </p:grpSpPr>
            <p:sp>
              <p:nvSpPr>
                <p:cNvPr id="8118" name="Google Shape;8118;p78"/>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8"/>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8"/>
              <p:cNvGrpSpPr/>
              <p:nvPr/>
            </p:nvGrpSpPr>
            <p:grpSpPr>
              <a:xfrm>
                <a:off x="4087382" y="3775674"/>
                <a:ext cx="31405" cy="26898"/>
                <a:chOff x="4087382" y="3775674"/>
                <a:chExt cx="31405" cy="26898"/>
              </a:xfrm>
            </p:grpSpPr>
            <p:sp>
              <p:nvSpPr>
                <p:cNvPr id="8121" name="Google Shape;8121;p78"/>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8"/>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78"/>
              <p:cNvGrpSpPr/>
              <p:nvPr/>
            </p:nvGrpSpPr>
            <p:grpSpPr>
              <a:xfrm>
                <a:off x="4118873" y="3856637"/>
                <a:ext cx="31405" cy="26906"/>
                <a:chOff x="4118873" y="3856637"/>
                <a:chExt cx="31405" cy="26906"/>
              </a:xfrm>
            </p:grpSpPr>
            <p:sp>
              <p:nvSpPr>
                <p:cNvPr id="8124" name="Google Shape;8124;p78"/>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8"/>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8"/>
              <p:cNvGrpSpPr/>
              <p:nvPr/>
            </p:nvGrpSpPr>
            <p:grpSpPr>
              <a:xfrm>
                <a:off x="4168541" y="3639523"/>
                <a:ext cx="31499" cy="26906"/>
                <a:chOff x="4168541" y="3639523"/>
                <a:chExt cx="31499" cy="26906"/>
              </a:xfrm>
            </p:grpSpPr>
            <p:sp>
              <p:nvSpPr>
                <p:cNvPr id="8127" name="Google Shape;8127;p78"/>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8"/>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8"/>
              <p:cNvGrpSpPr/>
              <p:nvPr/>
            </p:nvGrpSpPr>
            <p:grpSpPr>
              <a:xfrm>
                <a:off x="3965789" y="3393545"/>
                <a:ext cx="31405" cy="26945"/>
                <a:chOff x="3965789" y="3393545"/>
                <a:chExt cx="31405" cy="26945"/>
              </a:xfrm>
            </p:grpSpPr>
            <p:sp>
              <p:nvSpPr>
                <p:cNvPr id="8130" name="Google Shape;8130;p78"/>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8"/>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2" name="Google Shape;8132;p78"/>
              <p:cNvGrpSpPr/>
              <p:nvPr/>
            </p:nvGrpSpPr>
            <p:grpSpPr>
              <a:xfrm>
                <a:off x="3925166" y="3491008"/>
                <a:ext cx="31405" cy="27001"/>
                <a:chOff x="3925166" y="3491008"/>
                <a:chExt cx="31405" cy="27001"/>
              </a:xfrm>
            </p:grpSpPr>
            <p:sp>
              <p:nvSpPr>
                <p:cNvPr id="8133" name="Google Shape;8133;p78"/>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8"/>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8"/>
              <p:cNvGrpSpPr/>
              <p:nvPr/>
            </p:nvGrpSpPr>
            <p:grpSpPr>
              <a:xfrm>
                <a:off x="3682845" y="3340976"/>
                <a:ext cx="31397" cy="26898"/>
                <a:chOff x="3682845" y="3340976"/>
                <a:chExt cx="31397" cy="26898"/>
              </a:xfrm>
            </p:grpSpPr>
            <p:sp>
              <p:nvSpPr>
                <p:cNvPr id="8136" name="Google Shape;8136;p78"/>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8"/>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8"/>
              <p:cNvGrpSpPr/>
              <p:nvPr/>
            </p:nvGrpSpPr>
            <p:grpSpPr>
              <a:xfrm>
                <a:off x="3795393" y="3353725"/>
                <a:ext cx="31499" cy="26993"/>
                <a:chOff x="3795393" y="3353725"/>
                <a:chExt cx="31499" cy="26993"/>
              </a:xfrm>
            </p:grpSpPr>
            <p:sp>
              <p:nvSpPr>
                <p:cNvPr id="8139" name="Google Shape;8139;p78"/>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8"/>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8"/>
              <p:cNvGrpSpPr/>
              <p:nvPr/>
            </p:nvGrpSpPr>
            <p:grpSpPr>
              <a:xfrm>
                <a:off x="4176909" y="4363221"/>
                <a:ext cx="38924" cy="33316"/>
                <a:chOff x="4176909" y="4363221"/>
                <a:chExt cx="38924" cy="33316"/>
              </a:xfrm>
            </p:grpSpPr>
            <p:sp>
              <p:nvSpPr>
                <p:cNvPr id="8142" name="Google Shape;8142;p78"/>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8"/>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78"/>
              <p:cNvGrpSpPr/>
              <p:nvPr/>
            </p:nvGrpSpPr>
            <p:grpSpPr>
              <a:xfrm>
                <a:off x="4226191" y="4007660"/>
                <a:ext cx="33560" cy="28770"/>
                <a:chOff x="4226191" y="4007660"/>
                <a:chExt cx="33560" cy="28770"/>
              </a:xfrm>
            </p:grpSpPr>
            <p:sp>
              <p:nvSpPr>
                <p:cNvPr id="8145" name="Google Shape;8145;p78"/>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8"/>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8"/>
              <p:cNvGrpSpPr/>
              <p:nvPr/>
            </p:nvGrpSpPr>
            <p:grpSpPr>
              <a:xfrm>
                <a:off x="3597785" y="3377045"/>
                <a:ext cx="33591" cy="28699"/>
                <a:chOff x="3597785" y="3377045"/>
                <a:chExt cx="33591" cy="28699"/>
              </a:xfrm>
            </p:grpSpPr>
            <p:sp>
              <p:nvSpPr>
                <p:cNvPr id="8148" name="Google Shape;8148;p78"/>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8"/>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8"/>
              <p:cNvGrpSpPr/>
              <p:nvPr/>
            </p:nvGrpSpPr>
            <p:grpSpPr>
              <a:xfrm>
                <a:off x="3887870" y="3669796"/>
                <a:ext cx="33591" cy="28692"/>
                <a:chOff x="3887870" y="3669796"/>
                <a:chExt cx="33591" cy="28692"/>
              </a:xfrm>
            </p:grpSpPr>
            <p:sp>
              <p:nvSpPr>
                <p:cNvPr id="8151" name="Google Shape;8151;p78"/>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8"/>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8"/>
              <p:cNvGrpSpPr/>
              <p:nvPr/>
            </p:nvGrpSpPr>
            <p:grpSpPr>
              <a:xfrm>
                <a:off x="3818320" y="3481625"/>
                <a:ext cx="33497" cy="28770"/>
                <a:chOff x="3818320" y="3481625"/>
                <a:chExt cx="33497" cy="28770"/>
              </a:xfrm>
            </p:grpSpPr>
            <p:sp>
              <p:nvSpPr>
                <p:cNvPr id="8154" name="Google Shape;8154;p78"/>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8"/>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8"/>
              <p:cNvGrpSpPr/>
              <p:nvPr/>
            </p:nvGrpSpPr>
            <p:grpSpPr>
              <a:xfrm>
                <a:off x="4278139" y="4120948"/>
                <a:ext cx="37492" cy="32129"/>
                <a:chOff x="4278139" y="4120948"/>
                <a:chExt cx="37492" cy="32129"/>
              </a:xfrm>
            </p:grpSpPr>
            <p:sp>
              <p:nvSpPr>
                <p:cNvPr id="8157" name="Google Shape;8157;p78"/>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8"/>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8"/>
              <p:cNvGrpSpPr/>
              <p:nvPr/>
            </p:nvGrpSpPr>
            <p:grpSpPr>
              <a:xfrm>
                <a:off x="4419898" y="3977388"/>
                <a:ext cx="33497" cy="28692"/>
                <a:chOff x="4419898" y="3977388"/>
                <a:chExt cx="33497" cy="28692"/>
              </a:xfrm>
            </p:grpSpPr>
            <p:sp>
              <p:nvSpPr>
                <p:cNvPr id="8160" name="Google Shape;8160;p78"/>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8"/>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8"/>
              <p:cNvGrpSpPr/>
              <p:nvPr/>
            </p:nvGrpSpPr>
            <p:grpSpPr>
              <a:xfrm>
                <a:off x="4158930" y="4034684"/>
                <a:ext cx="33497" cy="28762"/>
                <a:chOff x="4158930" y="4034684"/>
                <a:chExt cx="33497" cy="28762"/>
              </a:xfrm>
            </p:grpSpPr>
            <p:sp>
              <p:nvSpPr>
                <p:cNvPr id="8163" name="Google Shape;8163;p78"/>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8"/>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8"/>
              <p:cNvGrpSpPr/>
              <p:nvPr/>
            </p:nvGrpSpPr>
            <p:grpSpPr>
              <a:xfrm>
                <a:off x="4134949" y="3957049"/>
                <a:ext cx="33497" cy="28770"/>
                <a:chOff x="4134949" y="3957049"/>
                <a:chExt cx="33497" cy="28770"/>
              </a:xfrm>
            </p:grpSpPr>
            <p:sp>
              <p:nvSpPr>
                <p:cNvPr id="8166" name="Google Shape;8166;p78"/>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8"/>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8"/>
              <p:cNvGrpSpPr/>
              <p:nvPr/>
            </p:nvGrpSpPr>
            <p:grpSpPr>
              <a:xfrm>
                <a:off x="4193653" y="4184403"/>
                <a:ext cx="43580" cy="37264"/>
                <a:chOff x="4193653" y="4184403"/>
                <a:chExt cx="43580" cy="37264"/>
              </a:xfrm>
            </p:grpSpPr>
            <p:sp>
              <p:nvSpPr>
                <p:cNvPr id="8169" name="Google Shape;8169;p78"/>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8"/>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78"/>
              <p:cNvGrpSpPr/>
              <p:nvPr/>
            </p:nvGrpSpPr>
            <p:grpSpPr>
              <a:xfrm>
                <a:off x="4343600" y="3943844"/>
                <a:ext cx="43580" cy="37312"/>
                <a:chOff x="4343600" y="3943844"/>
                <a:chExt cx="43580" cy="37312"/>
              </a:xfrm>
            </p:grpSpPr>
            <p:sp>
              <p:nvSpPr>
                <p:cNvPr id="8172" name="Google Shape;8172;p78"/>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8"/>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8"/>
              <p:cNvGrpSpPr/>
              <p:nvPr/>
            </p:nvGrpSpPr>
            <p:grpSpPr>
              <a:xfrm>
                <a:off x="4172339" y="3381693"/>
                <a:ext cx="31499" cy="27001"/>
                <a:chOff x="4172339" y="3381693"/>
                <a:chExt cx="31499" cy="27001"/>
              </a:xfrm>
            </p:grpSpPr>
            <p:sp>
              <p:nvSpPr>
                <p:cNvPr id="8175" name="Google Shape;8175;p78"/>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8"/>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1"/>
        <p:cNvGrpSpPr/>
        <p:nvPr/>
      </p:nvGrpSpPr>
      <p:grpSpPr>
        <a:xfrm>
          <a:off x="0" y="0"/>
          <a:ext cx="0" cy="0"/>
          <a:chOff x="0" y="0"/>
          <a:chExt cx="0" cy="0"/>
        </a:xfrm>
      </p:grpSpPr>
      <p:sp>
        <p:nvSpPr>
          <p:cNvPr id="2882" name="Google Shape;2882;p38"/>
          <p:cNvSpPr/>
          <p:nvPr/>
        </p:nvSpPr>
        <p:spPr>
          <a:xfrm>
            <a:off x="1453350" y="3393677"/>
            <a:ext cx="62373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8"/>
          <p:cNvSpPr txBox="1">
            <a:spLocks noGrp="1"/>
          </p:cNvSpPr>
          <p:nvPr>
            <p:ph type="title"/>
          </p:nvPr>
        </p:nvSpPr>
        <p:spPr>
          <a:xfrm>
            <a:off x="713100" y="2405677"/>
            <a:ext cx="7717800" cy="841800"/>
          </a:xfrm>
          <a:prstGeom prst="rect">
            <a:avLst/>
          </a:prstGeom>
        </p:spPr>
        <p:txBody>
          <a:bodyPr spcFirstLastPara="1" wrap="square" lIns="91425" tIns="91425" rIns="91425" bIns="91425" anchor="ctr" anchorCtr="0">
            <a:noAutofit/>
          </a:bodyPr>
          <a:lstStyle/>
          <a:p>
            <a:r>
              <a:rPr lang="en"/>
              <a:t>DESKRIPSI </a:t>
            </a:r>
            <a:r>
              <a:rPr lang="en">
                <a:solidFill>
                  <a:schemeClr val="accent2"/>
                </a:solidFill>
              </a:rPr>
              <a:t>MASALAH</a:t>
            </a:r>
            <a:endParaRPr lang="en-US">
              <a:solidFill>
                <a:schemeClr val="accent2"/>
              </a:solidFill>
            </a:endParaRPr>
          </a:p>
        </p:txBody>
      </p:sp>
      <p:sp>
        <p:nvSpPr>
          <p:cNvPr id="2884" name="Google Shape;2884;p38"/>
          <p:cNvSpPr txBox="1">
            <a:spLocks noGrp="1"/>
          </p:cNvSpPr>
          <p:nvPr>
            <p:ph type="subTitle" idx="1"/>
          </p:nvPr>
        </p:nvSpPr>
        <p:spPr>
          <a:xfrm>
            <a:off x="1858650" y="3415877"/>
            <a:ext cx="5426700" cy="393600"/>
          </a:xfrm>
          <a:prstGeom prst="rect">
            <a:avLst/>
          </a:prstGeom>
        </p:spPr>
        <p:txBody>
          <a:bodyPr spcFirstLastPara="1" wrap="square" lIns="91425" tIns="91425" rIns="91425" bIns="91425" anchor="ctr" anchorCtr="0">
            <a:noAutofit/>
          </a:bodyPr>
          <a:lstStyle/>
          <a:p>
            <a:pPr marL="0" indent="0"/>
            <a:r>
              <a:rPr lang="en"/>
              <a:t>Apa yang </a:t>
            </a:r>
            <a:r>
              <a:rPr lang="en" err="1"/>
              <a:t>jadi</a:t>
            </a:r>
            <a:r>
              <a:rPr lang="en"/>
              <a:t> </a:t>
            </a:r>
            <a:r>
              <a:rPr lang="en" err="1"/>
              <a:t>masalah</a:t>
            </a:r>
            <a:r>
              <a:rPr lang="en"/>
              <a:t> dan apa ingin </a:t>
            </a:r>
            <a:r>
              <a:rPr lang="en" err="1"/>
              <a:t>dicapai</a:t>
            </a:r>
            <a:endParaRPr lang="en-US" err="1"/>
          </a:p>
        </p:txBody>
      </p:sp>
      <p:sp>
        <p:nvSpPr>
          <p:cNvPr id="2885" name="Google Shape;2885;p38"/>
          <p:cNvSpPr txBox="1">
            <a:spLocks noGrp="1"/>
          </p:cNvSpPr>
          <p:nvPr>
            <p:ph type="title" idx="2"/>
          </p:nvPr>
        </p:nvSpPr>
        <p:spPr>
          <a:xfrm>
            <a:off x="3132450" y="1484973"/>
            <a:ext cx="2879100" cy="92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2886" name="Google Shape;2886;p38"/>
          <p:cNvGrpSpPr/>
          <p:nvPr/>
        </p:nvGrpSpPr>
        <p:grpSpPr>
          <a:xfrm rot="-5400000">
            <a:off x="2746096" y="55862"/>
            <a:ext cx="1823016" cy="296643"/>
            <a:chOff x="7857346" y="3902355"/>
            <a:chExt cx="1823016" cy="296643"/>
          </a:xfrm>
        </p:grpSpPr>
        <p:sp>
          <p:nvSpPr>
            <p:cNvPr id="2887" name="Google Shape;2887;p3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8"/>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8"/>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8"/>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3" name="Google Shape;2893;p38"/>
          <p:cNvGrpSpPr/>
          <p:nvPr/>
        </p:nvGrpSpPr>
        <p:grpSpPr>
          <a:xfrm rot="5400000">
            <a:off x="1639375" y="1028400"/>
            <a:ext cx="98902" cy="553090"/>
            <a:chOff x="4898850" y="4820550"/>
            <a:chExt cx="98902" cy="553090"/>
          </a:xfrm>
        </p:grpSpPr>
        <p:sp>
          <p:nvSpPr>
            <p:cNvPr id="2894" name="Google Shape;2894;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38"/>
          <p:cNvGrpSpPr/>
          <p:nvPr/>
        </p:nvGrpSpPr>
        <p:grpSpPr>
          <a:xfrm>
            <a:off x="1609176" y="4434219"/>
            <a:ext cx="1252897" cy="51000"/>
            <a:chOff x="2915381" y="4104819"/>
            <a:chExt cx="1252897" cy="51000"/>
          </a:xfrm>
        </p:grpSpPr>
        <p:sp>
          <p:nvSpPr>
            <p:cNvPr id="2900" name="Google Shape;2900;p38"/>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8"/>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8"/>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8"/>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8"/>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8"/>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8"/>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8"/>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8"/>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8"/>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8"/>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8"/>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8"/>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8"/>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38"/>
          <p:cNvGrpSpPr/>
          <p:nvPr/>
        </p:nvGrpSpPr>
        <p:grpSpPr>
          <a:xfrm>
            <a:off x="5495767" y="691791"/>
            <a:ext cx="1105976" cy="133969"/>
            <a:chOff x="8183182" y="663852"/>
            <a:chExt cx="1475028" cy="178673"/>
          </a:xfrm>
        </p:grpSpPr>
        <p:grpSp>
          <p:nvGrpSpPr>
            <p:cNvPr id="2915" name="Google Shape;2915;p38"/>
            <p:cNvGrpSpPr/>
            <p:nvPr/>
          </p:nvGrpSpPr>
          <p:grpSpPr>
            <a:xfrm>
              <a:off x="8183182" y="774425"/>
              <a:ext cx="1178025" cy="68100"/>
              <a:chOff x="2024450" y="204150"/>
              <a:chExt cx="1178025" cy="68100"/>
            </a:xfrm>
          </p:grpSpPr>
          <p:sp>
            <p:nvSpPr>
              <p:cNvPr id="2916" name="Google Shape;2916;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6" name="Google Shape;2926;p38"/>
            <p:cNvGrpSpPr/>
            <p:nvPr/>
          </p:nvGrpSpPr>
          <p:grpSpPr>
            <a:xfrm>
              <a:off x="8480185" y="663852"/>
              <a:ext cx="1178025" cy="68100"/>
              <a:chOff x="2024450" y="204150"/>
              <a:chExt cx="1178025" cy="68100"/>
            </a:xfrm>
          </p:grpSpPr>
          <p:sp>
            <p:nvSpPr>
              <p:cNvPr id="2927" name="Google Shape;2927;p3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3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3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37" name="Google Shape;2937;p38"/>
          <p:cNvGrpSpPr/>
          <p:nvPr/>
        </p:nvGrpSpPr>
        <p:grpSpPr>
          <a:xfrm rot="5400000">
            <a:off x="5968600" y="4273462"/>
            <a:ext cx="98902" cy="553090"/>
            <a:chOff x="4898850" y="4820550"/>
            <a:chExt cx="98902" cy="553090"/>
          </a:xfrm>
        </p:grpSpPr>
        <p:sp>
          <p:nvSpPr>
            <p:cNvPr id="2938" name="Google Shape;2938;p3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8180"/>
        <p:cNvGrpSpPr/>
        <p:nvPr/>
      </p:nvGrpSpPr>
      <p:grpSpPr>
        <a:xfrm>
          <a:off x="0" y="0"/>
          <a:ext cx="0" cy="0"/>
          <a:chOff x="0" y="0"/>
          <a:chExt cx="0" cy="0"/>
        </a:xfrm>
      </p:grpSpPr>
      <p:grpSp>
        <p:nvGrpSpPr>
          <p:cNvPr id="8181" name="Google Shape;8181;p79"/>
          <p:cNvGrpSpPr/>
          <p:nvPr/>
        </p:nvGrpSpPr>
        <p:grpSpPr>
          <a:xfrm>
            <a:off x="729274" y="969771"/>
            <a:ext cx="2507799" cy="206239"/>
            <a:chOff x="106648" y="895722"/>
            <a:chExt cx="4481413" cy="374300"/>
          </a:xfrm>
        </p:grpSpPr>
        <p:grpSp>
          <p:nvGrpSpPr>
            <p:cNvPr id="8182" name="Google Shape;8182;p79"/>
            <p:cNvGrpSpPr/>
            <p:nvPr/>
          </p:nvGrpSpPr>
          <p:grpSpPr>
            <a:xfrm>
              <a:off x="2233276" y="895722"/>
              <a:ext cx="1082667" cy="223591"/>
              <a:chOff x="4808316" y="2800065"/>
              <a:chExt cx="1999386" cy="412910"/>
            </a:xfrm>
          </p:grpSpPr>
          <p:sp>
            <p:nvSpPr>
              <p:cNvPr id="8183" name="Google Shape;8183;p79"/>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79"/>
              <p:cNvGrpSpPr/>
              <p:nvPr/>
            </p:nvGrpSpPr>
            <p:grpSpPr>
              <a:xfrm>
                <a:off x="4808316" y="2800065"/>
                <a:ext cx="92400" cy="411825"/>
                <a:chOff x="845575" y="2563700"/>
                <a:chExt cx="92400" cy="411825"/>
              </a:xfrm>
            </p:grpSpPr>
            <p:cxnSp>
              <p:nvCxnSpPr>
                <p:cNvPr id="8185" name="Google Shape;8185;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86" name="Google Shape;8186;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87" name="Google Shape;8187;p79"/>
            <p:cNvGrpSpPr/>
            <p:nvPr/>
          </p:nvGrpSpPr>
          <p:grpSpPr>
            <a:xfrm>
              <a:off x="106648" y="895722"/>
              <a:ext cx="1088401" cy="223591"/>
              <a:chOff x="881025" y="2800065"/>
              <a:chExt cx="2009975" cy="412910"/>
            </a:xfrm>
          </p:grpSpPr>
          <p:sp>
            <p:nvSpPr>
              <p:cNvPr id="8188" name="Google Shape;8188;p79"/>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9" name="Google Shape;8189;p79"/>
              <p:cNvGrpSpPr/>
              <p:nvPr/>
            </p:nvGrpSpPr>
            <p:grpSpPr>
              <a:xfrm>
                <a:off x="881025" y="2800065"/>
                <a:ext cx="92400" cy="411825"/>
                <a:chOff x="845575" y="2563700"/>
                <a:chExt cx="92400" cy="411825"/>
              </a:xfrm>
            </p:grpSpPr>
            <p:cxnSp>
              <p:nvCxnSpPr>
                <p:cNvPr id="8190" name="Google Shape;8190;p79"/>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1" name="Google Shape;8191;p79"/>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2" name="Google Shape;8192;p79"/>
            <p:cNvGrpSpPr/>
            <p:nvPr/>
          </p:nvGrpSpPr>
          <p:grpSpPr>
            <a:xfrm>
              <a:off x="1172346" y="1047018"/>
              <a:ext cx="1083151" cy="223003"/>
              <a:chOff x="2849073" y="3079467"/>
              <a:chExt cx="2000279" cy="411825"/>
            </a:xfrm>
          </p:grpSpPr>
          <p:sp>
            <p:nvSpPr>
              <p:cNvPr id="8193" name="Google Shape;8193;p79"/>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4" name="Google Shape;8194;p79"/>
              <p:cNvGrpSpPr/>
              <p:nvPr/>
            </p:nvGrpSpPr>
            <p:grpSpPr>
              <a:xfrm rot="10800000">
                <a:off x="2849073" y="3079467"/>
                <a:ext cx="92400" cy="411825"/>
                <a:chOff x="2070100" y="2563700"/>
                <a:chExt cx="92400" cy="411825"/>
              </a:xfrm>
            </p:grpSpPr>
            <p:cxnSp>
              <p:nvCxnSpPr>
                <p:cNvPr id="8195" name="Google Shape;8195;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196" name="Google Shape;8196;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197" name="Google Shape;8197;p79"/>
            <p:cNvGrpSpPr/>
            <p:nvPr/>
          </p:nvGrpSpPr>
          <p:grpSpPr>
            <a:xfrm>
              <a:off x="3290132" y="1047018"/>
              <a:ext cx="1297929" cy="223003"/>
              <a:chOff x="6760035" y="3079467"/>
              <a:chExt cx="2396914" cy="411825"/>
            </a:xfrm>
          </p:grpSpPr>
          <p:sp>
            <p:nvSpPr>
              <p:cNvPr id="8198" name="Google Shape;8198;p79"/>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9" name="Google Shape;8199;p79"/>
              <p:cNvGrpSpPr/>
              <p:nvPr/>
            </p:nvGrpSpPr>
            <p:grpSpPr>
              <a:xfrm rot="10800000">
                <a:off x="6760035" y="3079467"/>
                <a:ext cx="92400" cy="411825"/>
                <a:chOff x="2070100" y="2563700"/>
                <a:chExt cx="92400" cy="411825"/>
              </a:xfrm>
            </p:grpSpPr>
            <p:cxnSp>
              <p:nvCxnSpPr>
                <p:cNvPr id="8200" name="Google Shape;8200;p79"/>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8201" name="Google Shape;8201;p79"/>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202" name="Google Shape;8202;p79"/>
          <p:cNvGrpSpPr/>
          <p:nvPr/>
        </p:nvGrpSpPr>
        <p:grpSpPr>
          <a:xfrm>
            <a:off x="2147036" y="3369142"/>
            <a:ext cx="1086701" cy="799429"/>
            <a:chOff x="2183288" y="3555572"/>
            <a:chExt cx="1136241" cy="835873"/>
          </a:xfrm>
        </p:grpSpPr>
        <p:sp>
          <p:nvSpPr>
            <p:cNvPr id="8203" name="Google Shape;8203;p79"/>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04" name="Google Shape;8204;p79"/>
            <p:cNvGrpSpPr/>
            <p:nvPr/>
          </p:nvGrpSpPr>
          <p:grpSpPr>
            <a:xfrm>
              <a:off x="2205895" y="3637269"/>
              <a:ext cx="1089848" cy="724993"/>
              <a:chOff x="2205895" y="3637269"/>
              <a:chExt cx="1089848" cy="724993"/>
            </a:xfrm>
          </p:grpSpPr>
          <p:sp>
            <p:nvSpPr>
              <p:cNvPr id="8205" name="Google Shape;8205;p79"/>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9"/>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9"/>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9"/>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9"/>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9"/>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1" name="Google Shape;8211;p79"/>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12" name="Google Shape;8212;p79"/>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13" name="Google Shape;8213;p79"/>
            <p:cNvGrpSpPr/>
            <p:nvPr/>
          </p:nvGrpSpPr>
          <p:grpSpPr>
            <a:xfrm>
              <a:off x="3173850" y="3779426"/>
              <a:ext cx="145679" cy="70048"/>
              <a:chOff x="3173850" y="3779426"/>
              <a:chExt cx="145679" cy="70048"/>
            </a:xfrm>
          </p:grpSpPr>
          <p:cxnSp>
            <p:nvCxnSpPr>
              <p:cNvPr id="8214" name="Google Shape;8214;p79"/>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8215" name="Google Shape;8215;p79"/>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9"/>
            <p:cNvGrpSpPr/>
            <p:nvPr/>
          </p:nvGrpSpPr>
          <p:grpSpPr>
            <a:xfrm>
              <a:off x="2183288" y="4139483"/>
              <a:ext cx="145133" cy="70048"/>
              <a:chOff x="2183288" y="4139483"/>
              <a:chExt cx="145133" cy="70048"/>
            </a:xfrm>
          </p:grpSpPr>
          <p:cxnSp>
            <p:nvCxnSpPr>
              <p:cNvPr id="8217" name="Google Shape;8217;p79"/>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8218" name="Google Shape;8218;p79"/>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9" name="Google Shape;8219;p79"/>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0" name="Google Shape;8220;p79"/>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8221" name="Google Shape;8221;p79"/>
            <p:cNvGrpSpPr/>
            <p:nvPr/>
          </p:nvGrpSpPr>
          <p:grpSpPr>
            <a:xfrm>
              <a:off x="2943836" y="4268886"/>
              <a:ext cx="60717" cy="122559"/>
              <a:chOff x="2943836" y="4268886"/>
              <a:chExt cx="60717" cy="122559"/>
            </a:xfrm>
          </p:grpSpPr>
          <p:sp>
            <p:nvSpPr>
              <p:cNvPr id="8222" name="Google Shape;8222;p79"/>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3" name="Google Shape;8223;p79"/>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8224" name="Google Shape;8224;p79"/>
          <p:cNvGrpSpPr/>
          <p:nvPr/>
        </p:nvGrpSpPr>
        <p:grpSpPr>
          <a:xfrm>
            <a:off x="3409981" y="1290142"/>
            <a:ext cx="1675870" cy="758251"/>
            <a:chOff x="3530532" y="1496185"/>
            <a:chExt cx="1562000" cy="706730"/>
          </a:xfrm>
        </p:grpSpPr>
        <p:cxnSp>
          <p:nvCxnSpPr>
            <p:cNvPr id="8225" name="Google Shape;8225;p79"/>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8226" name="Google Shape;8226;p79"/>
            <p:cNvGrpSpPr/>
            <p:nvPr/>
          </p:nvGrpSpPr>
          <p:grpSpPr>
            <a:xfrm>
              <a:off x="3530532" y="1496185"/>
              <a:ext cx="323430" cy="463587"/>
              <a:chOff x="3530532" y="1496185"/>
              <a:chExt cx="323430" cy="463587"/>
            </a:xfrm>
          </p:grpSpPr>
          <p:grpSp>
            <p:nvGrpSpPr>
              <p:cNvPr id="8227" name="Google Shape;8227;p79"/>
              <p:cNvGrpSpPr/>
              <p:nvPr/>
            </p:nvGrpSpPr>
            <p:grpSpPr>
              <a:xfrm>
                <a:off x="3567462" y="1496185"/>
                <a:ext cx="286500" cy="361376"/>
                <a:chOff x="3567462" y="1496185"/>
                <a:chExt cx="286500" cy="361376"/>
              </a:xfrm>
            </p:grpSpPr>
            <p:cxnSp>
              <p:nvCxnSpPr>
                <p:cNvPr id="8228" name="Google Shape;8228;p79"/>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29" name="Google Shape;8229;p79"/>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0" name="Google Shape;8230;p79"/>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79"/>
            <p:cNvGrpSpPr/>
            <p:nvPr/>
          </p:nvGrpSpPr>
          <p:grpSpPr>
            <a:xfrm>
              <a:off x="3891569" y="1779209"/>
              <a:ext cx="323945" cy="423706"/>
              <a:chOff x="3891569" y="1779209"/>
              <a:chExt cx="323945" cy="423706"/>
            </a:xfrm>
          </p:grpSpPr>
          <p:grpSp>
            <p:nvGrpSpPr>
              <p:cNvPr id="8232" name="Google Shape;8232;p79"/>
              <p:cNvGrpSpPr/>
              <p:nvPr/>
            </p:nvGrpSpPr>
            <p:grpSpPr>
              <a:xfrm>
                <a:off x="3929014" y="1881638"/>
                <a:ext cx="286500" cy="321278"/>
                <a:chOff x="3929014" y="1881638"/>
                <a:chExt cx="286500" cy="321278"/>
              </a:xfrm>
            </p:grpSpPr>
            <p:cxnSp>
              <p:nvCxnSpPr>
                <p:cNvPr id="8233" name="Google Shape;8233;p79"/>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8234" name="Google Shape;8234;p79"/>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5" name="Google Shape;8235;p79"/>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79"/>
            <p:cNvGrpSpPr/>
            <p:nvPr/>
          </p:nvGrpSpPr>
          <p:grpSpPr>
            <a:xfrm>
              <a:off x="4252606" y="1496185"/>
              <a:ext cx="324721" cy="463587"/>
              <a:chOff x="4252606" y="1496185"/>
              <a:chExt cx="324721" cy="463587"/>
            </a:xfrm>
          </p:grpSpPr>
          <p:grpSp>
            <p:nvGrpSpPr>
              <p:cNvPr id="8237" name="Google Shape;8237;p79"/>
              <p:cNvGrpSpPr/>
              <p:nvPr/>
            </p:nvGrpSpPr>
            <p:grpSpPr>
              <a:xfrm>
                <a:off x="4290828" y="1496185"/>
                <a:ext cx="286500" cy="361376"/>
                <a:chOff x="4290828" y="1496185"/>
                <a:chExt cx="286500" cy="361376"/>
              </a:xfrm>
            </p:grpSpPr>
            <p:cxnSp>
              <p:nvCxnSpPr>
                <p:cNvPr id="8238" name="Google Shape;8238;p79"/>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8239" name="Google Shape;8239;p79"/>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0" name="Google Shape;8240;p79"/>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9"/>
            <p:cNvGrpSpPr/>
            <p:nvPr/>
          </p:nvGrpSpPr>
          <p:grpSpPr>
            <a:xfrm>
              <a:off x="4613643" y="1763716"/>
              <a:ext cx="325308" cy="439200"/>
              <a:chOff x="4613643" y="1763716"/>
              <a:chExt cx="325308" cy="439200"/>
            </a:xfrm>
          </p:grpSpPr>
          <p:grpSp>
            <p:nvGrpSpPr>
              <p:cNvPr id="8242" name="Google Shape;8242;p79"/>
              <p:cNvGrpSpPr/>
              <p:nvPr/>
            </p:nvGrpSpPr>
            <p:grpSpPr>
              <a:xfrm>
                <a:off x="4652451" y="1879538"/>
                <a:ext cx="286500" cy="323378"/>
                <a:chOff x="4652451" y="1879538"/>
                <a:chExt cx="286500" cy="323378"/>
              </a:xfrm>
            </p:grpSpPr>
            <p:cxnSp>
              <p:nvCxnSpPr>
                <p:cNvPr id="8243" name="Google Shape;8243;p79"/>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8244" name="Google Shape;8244;p79"/>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5" name="Google Shape;8245;p79"/>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46" name="Google Shape;8246;p79"/>
          <p:cNvGrpSpPr/>
          <p:nvPr/>
        </p:nvGrpSpPr>
        <p:grpSpPr>
          <a:xfrm>
            <a:off x="3421841" y="2143768"/>
            <a:ext cx="1652173" cy="391517"/>
            <a:chOff x="3512551" y="2358270"/>
            <a:chExt cx="1597383" cy="378533"/>
          </a:xfrm>
        </p:grpSpPr>
        <p:cxnSp>
          <p:nvCxnSpPr>
            <p:cNvPr id="8247" name="Google Shape;8247;p79"/>
            <p:cNvCxnSpPr>
              <a:stCxn id="8248" idx="6"/>
              <a:endCxn id="8249"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8250" name="Google Shape;8250;p79"/>
            <p:cNvGrpSpPr/>
            <p:nvPr/>
          </p:nvGrpSpPr>
          <p:grpSpPr>
            <a:xfrm>
              <a:off x="3512551" y="2358270"/>
              <a:ext cx="225647" cy="307714"/>
              <a:chOff x="2182679" y="2004714"/>
              <a:chExt cx="792300" cy="1080458"/>
            </a:xfrm>
          </p:grpSpPr>
          <p:cxnSp>
            <p:nvCxnSpPr>
              <p:cNvPr id="8251" name="Google Shape;8251;p79"/>
              <p:cNvCxnSpPr>
                <a:stCxn id="8252"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48" name="Google Shape;8248;p79"/>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9"/>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9"/>
            <p:cNvGrpSpPr/>
            <p:nvPr/>
          </p:nvGrpSpPr>
          <p:grpSpPr>
            <a:xfrm>
              <a:off x="3969644" y="2440153"/>
              <a:ext cx="225853" cy="296651"/>
              <a:chOff x="3775710" y="1729289"/>
              <a:chExt cx="136500" cy="179289"/>
            </a:xfrm>
          </p:grpSpPr>
          <p:cxnSp>
            <p:nvCxnSpPr>
              <p:cNvPr id="8254" name="Google Shape;8254;p79"/>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8255" name="Google Shape;8255;p79"/>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9"/>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79"/>
            <p:cNvGrpSpPr/>
            <p:nvPr/>
          </p:nvGrpSpPr>
          <p:grpSpPr>
            <a:xfrm>
              <a:off x="4427051" y="2358270"/>
              <a:ext cx="225647" cy="307714"/>
              <a:chOff x="5393704" y="2004714"/>
              <a:chExt cx="792300" cy="1080458"/>
            </a:xfrm>
          </p:grpSpPr>
          <p:cxnSp>
            <p:nvCxnSpPr>
              <p:cNvPr id="8258" name="Google Shape;8258;p79"/>
              <p:cNvCxnSpPr>
                <a:stCxn id="8259"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8260" name="Google Shape;8260;p79"/>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9"/>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9"/>
            <p:cNvGrpSpPr/>
            <p:nvPr/>
          </p:nvGrpSpPr>
          <p:grpSpPr>
            <a:xfrm>
              <a:off x="4884287" y="2440252"/>
              <a:ext cx="225647" cy="296532"/>
              <a:chOff x="6999166" y="2292572"/>
              <a:chExt cx="792300" cy="1041192"/>
            </a:xfrm>
          </p:grpSpPr>
          <p:cxnSp>
            <p:nvCxnSpPr>
              <p:cNvPr id="8262" name="Google Shape;8262;p79"/>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8249" name="Google Shape;8249;p79"/>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9"/>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64" name="Google Shape;8264;p79"/>
          <p:cNvGrpSpPr/>
          <p:nvPr/>
        </p:nvGrpSpPr>
        <p:grpSpPr>
          <a:xfrm>
            <a:off x="6842649" y="979967"/>
            <a:ext cx="1581844" cy="732818"/>
            <a:chOff x="634175" y="2986275"/>
            <a:chExt cx="3147949" cy="1458344"/>
          </a:xfrm>
        </p:grpSpPr>
        <p:cxnSp>
          <p:nvCxnSpPr>
            <p:cNvPr id="8265" name="Google Shape;8265;p79"/>
            <p:cNvCxnSpPr>
              <a:stCxn id="8266" idx="4"/>
              <a:endCxn id="8267"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8268" name="Google Shape;8268;p79"/>
            <p:cNvCxnSpPr>
              <a:stCxn id="8267" idx="0"/>
              <a:endCxn id="8269"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0" name="Google Shape;8270;p79"/>
            <p:cNvCxnSpPr>
              <a:stCxn id="8269" idx="4"/>
              <a:endCxn id="8271"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8272" name="Google Shape;8272;p79"/>
            <p:cNvCxnSpPr>
              <a:stCxn id="8271" idx="0"/>
              <a:endCxn id="8273"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8273" name="Google Shape;8273;p79"/>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9" name="Google Shape;8269;p79"/>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6" name="Google Shape;8266;p79"/>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71" name="Google Shape;8271;p79"/>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8267" name="Google Shape;8267;p79"/>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8274" name="Google Shape;8274;p79"/>
          <p:cNvGrpSpPr/>
          <p:nvPr/>
        </p:nvGrpSpPr>
        <p:grpSpPr>
          <a:xfrm>
            <a:off x="3410364" y="2674277"/>
            <a:ext cx="1675128" cy="313674"/>
            <a:chOff x="998425" y="1182125"/>
            <a:chExt cx="1065400" cy="199500"/>
          </a:xfrm>
        </p:grpSpPr>
        <p:sp>
          <p:nvSpPr>
            <p:cNvPr id="8275" name="Google Shape;8275;p79"/>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9"/>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9"/>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9"/>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9"/>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0" name="Google Shape;8280;p79"/>
          <p:cNvGrpSpPr/>
          <p:nvPr/>
        </p:nvGrpSpPr>
        <p:grpSpPr>
          <a:xfrm>
            <a:off x="3410363" y="3630244"/>
            <a:ext cx="1675129" cy="525345"/>
            <a:chOff x="5194708" y="3484366"/>
            <a:chExt cx="3148148" cy="987304"/>
          </a:xfrm>
        </p:grpSpPr>
        <p:grpSp>
          <p:nvGrpSpPr>
            <p:cNvPr id="8281" name="Google Shape;8281;p79"/>
            <p:cNvGrpSpPr/>
            <p:nvPr/>
          </p:nvGrpSpPr>
          <p:grpSpPr>
            <a:xfrm>
              <a:off x="7531521" y="3484366"/>
              <a:ext cx="811335" cy="987304"/>
              <a:chOff x="3379425" y="1617275"/>
              <a:chExt cx="1090650" cy="1327200"/>
            </a:xfrm>
          </p:grpSpPr>
          <p:sp>
            <p:nvSpPr>
              <p:cNvPr id="8282" name="Google Shape;8282;p79"/>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9"/>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9"/>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5" name="Google Shape;8285;p79"/>
            <p:cNvGrpSpPr/>
            <p:nvPr/>
          </p:nvGrpSpPr>
          <p:grpSpPr>
            <a:xfrm>
              <a:off x="6752546" y="3484366"/>
              <a:ext cx="811428" cy="987304"/>
              <a:chOff x="2332275" y="1617275"/>
              <a:chExt cx="1090775" cy="1327200"/>
            </a:xfrm>
          </p:grpSpPr>
          <p:sp>
            <p:nvSpPr>
              <p:cNvPr id="8286" name="Google Shape;8286;p79"/>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9"/>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9"/>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79"/>
            <p:cNvGrpSpPr/>
            <p:nvPr/>
          </p:nvGrpSpPr>
          <p:grpSpPr>
            <a:xfrm>
              <a:off x="5973664" y="3484366"/>
              <a:ext cx="811335" cy="987304"/>
              <a:chOff x="1285250" y="1617275"/>
              <a:chExt cx="1090650" cy="1327200"/>
            </a:xfrm>
          </p:grpSpPr>
          <p:sp>
            <p:nvSpPr>
              <p:cNvPr id="8290" name="Google Shape;8290;p79"/>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9"/>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79"/>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79"/>
            <p:cNvGrpSpPr/>
            <p:nvPr/>
          </p:nvGrpSpPr>
          <p:grpSpPr>
            <a:xfrm>
              <a:off x="5194708" y="3484366"/>
              <a:ext cx="811409" cy="987304"/>
              <a:chOff x="238125" y="1617275"/>
              <a:chExt cx="1090750" cy="1327200"/>
            </a:xfrm>
          </p:grpSpPr>
          <p:sp>
            <p:nvSpPr>
              <p:cNvPr id="8294" name="Google Shape;8294;p79"/>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9"/>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9"/>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297" name="Google Shape;8297;p79"/>
          <p:cNvGrpSpPr/>
          <p:nvPr/>
        </p:nvGrpSpPr>
        <p:grpSpPr>
          <a:xfrm>
            <a:off x="6844048" y="2276133"/>
            <a:ext cx="1579046" cy="522230"/>
            <a:chOff x="6853641" y="2534077"/>
            <a:chExt cx="1515545" cy="501229"/>
          </a:xfrm>
        </p:grpSpPr>
        <p:grpSp>
          <p:nvGrpSpPr>
            <p:cNvPr id="8298" name="Google Shape;8298;p79"/>
            <p:cNvGrpSpPr/>
            <p:nvPr/>
          </p:nvGrpSpPr>
          <p:grpSpPr>
            <a:xfrm>
              <a:off x="6853641" y="2618923"/>
              <a:ext cx="1515545" cy="324556"/>
              <a:chOff x="6853641" y="2618923"/>
              <a:chExt cx="1515545" cy="324556"/>
            </a:xfrm>
          </p:grpSpPr>
          <p:sp>
            <p:nvSpPr>
              <p:cNvPr id="8299" name="Google Shape;8299;p79"/>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9"/>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9"/>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9"/>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9"/>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04" name="Google Shape;8304;p79"/>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9"/>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9"/>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9"/>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9"/>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9"/>
          <p:cNvGrpSpPr/>
          <p:nvPr/>
        </p:nvGrpSpPr>
        <p:grpSpPr>
          <a:xfrm>
            <a:off x="3438940" y="3151173"/>
            <a:ext cx="1617976" cy="346616"/>
            <a:chOff x="1808063" y="4294338"/>
            <a:chExt cx="3370782" cy="721817"/>
          </a:xfrm>
        </p:grpSpPr>
        <p:sp>
          <p:nvSpPr>
            <p:cNvPr id="8310" name="Google Shape;8310;p79"/>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9"/>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9"/>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9"/>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9"/>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9"/>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9"/>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9"/>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9"/>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9"/>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9"/>
          <p:cNvGrpSpPr/>
          <p:nvPr/>
        </p:nvGrpSpPr>
        <p:grpSpPr>
          <a:xfrm>
            <a:off x="5264936" y="3817923"/>
            <a:ext cx="1417067" cy="350605"/>
            <a:chOff x="4234950" y="2101012"/>
            <a:chExt cx="4219974" cy="1044090"/>
          </a:xfrm>
        </p:grpSpPr>
        <p:sp>
          <p:nvSpPr>
            <p:cNvPr id="8321" name="Google Shape;8321;p79"/>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9"/>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9"/>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9"/>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9"/>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9"/>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9"/>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9"/>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9"/>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9"/>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9"/>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9"/>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9"/>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9"/>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9"/>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9"/>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7" name="Google Shape;8337;p79"/>
          <p:cNvGrpSpPr/>
          <p:nvPr/>
        </p:nvGrpSpPr>
        <p:grpSpPr>
          <a:xfrm>
            <a:off x="6840408" y="1808681"/>
            <a:ext cx="1586327" cy="371557"/>
            <a:chOff x="1247650" y="2075423"/>
            <a:chExt cx="6648477" cy="1557238"/>
          </a:xfrm>
        </p:grpSpPr>
        <p:sp>
          <p:nvSpPr>
            <p:cNvPr id="8338" name="Google Shape;8338;p79"/>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9"/>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9"/>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9"/>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9"/>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9"/>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9"/>
          <p:cNvGrpSpPr/>
          <p:nvPr/>
        </p:nvGrpSpPr>
        <p:grpSpPr>
          <a:xfrm>
            <a:off x="5271678" y="961870"/>
            <a:ext cx="1415601" cy="1648533"/>
            <a:chOff x="1839112" y="2209163"/>
            <a:chExt cx="1918159" cy="2233784"/>
          </a:xfrm>
        </p:grpSpPr>
        <p:sp>
          <p:nvSpPr>
            <p:cNvPr id="8345" name="Google Shape;8345;p79"/>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9"/>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9"/>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48" name="Google Shape;8348;p79"/>
            <p:cNvCxnSpPr>
              <a:stCxn id="8345" idx="6"/>
              <a:endCxn id="8346"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49" name="Google Shape;8349;p79"/>
            <p:cNvCxnSpPr>
              <a:stCxn id="8346" idx="4"/>
              <a:endCxn id="8350"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8351" name="Google Shape;8351;p79"/>
            <p:cNvCxnSpPr>
              <a:stCxn id="8350" idx="6"/>
              <a:endCxn id="8347"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8352" name="Google Shape;8352;p79"/>
            <p:cNvCxnSpPr>
              <a:stCxn id="8347" idx="4"/>
              <a:endCxn id="8353"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8350" name="Google Shape;8350;p79"/>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9"/>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9"/>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55" name="Google Shape;8355;p79"/>
            <p:cNvCxnSpPr>
              <a:endCxn id="8354"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8356" name="Google Shape;8356;p79"/>
          <p:cNvGrpSpPr/>
          <p:nvPr/>
        </p:nvGrpSpPr>
        <p:grpSpPr>
          <a:xfrm>
            <a:off x="3428944" y="979954"/>
            <a:ext cx="1637968" cy="154942"/>
            <a:chOff x="238125" y="2506075"/>
            <a:chExt cx="7115411" cy="673075"/>
          </a:xfrm>
        </p:grpSpPr>
        <p:sp>
          <p:nvSpPr>
            <p:cNvPr id="8357" name="Google Shape;8357;p79"/>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9"/>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9"/>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9"/>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9"/>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79"/>
          <p:cNvGrpSpPr/>
          <p:nvPr/>
        </p:nvGrpSpPr>
        <p:grpSpPr>
          <a:xfrm>
            <a:off x="1969680" y="1294672"/>
            <a:ext cx="1262932" cy="785408"/>
            <a:chOff x="548861" y="389676"/>
            <a:chExt cx="3843371" cy="2390163"/>
          </a:xfrm>
        </p:grpSpPr>
        <p:cxnSp>
          <p:nvCxnSpPr>
            <p:cNvPr id="8363" name="Google Shape;8363;p79"/>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4" name="Google Shape;8364;p79"/>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5" name="Google Shape;8365;p79"/>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8366" name="Google Shape;8366;p79"/>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8367" name="Google Shape;8367;p79"/>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8368" name="Google Shape;8368;p79"/>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69" name="Google Shape;8369;p79"/>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8370" name="Google Shape;8370;p79"/>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9"/>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9"/>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9"/>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9"/>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9"/>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9"/>
          <p:cNvGrpSpPr/>
          <p:nvPr/>
        </p:nvGrpSpPr>
        <p:grpSpPr>
          <a:xfrm>
            <a:off x="757812" y="2401550"/>
            <a:ext cx="1412054" cy="633562"/>
            <a:chOff x="1187400" y="2529299"/>
            <a:chExt cx="6769193" cy="2241903"/>
          </a:xfrm>
        </p:grpSpPr>
        <p:sp>
          <p:nvSpPr>
            <p:cNvPr id="8377" name="Google Shape;8377;p79"/>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8378" name="Google Shape;8378;p79"/>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79" name="Google Shape;8379;p79"/>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0" name="Google Shape;8380;p79"/>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1" name="Google Shape;8381;p79"/>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2" name="Google Shape;8382;p79"/>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8383" name="Google Shape;8383;p79"/>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8384" name="Google Shape;8384;p79"/>
            <p:cNvCxnSpPr>
              <a:stCxn id="8377" idx="2"/>
              <a:endCxn id="8378"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5" name="Google Shape;8385;p79"/>
            <p:cNvCxnSpPr>
              <a:stCxn id="8379" idx="0"/>
              <a:endCxn id="8377"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6" name="Google Shape;8386;p79"/>
            <p:cNvCxnSpPr>
              <a:stCxn id="8379" idx="2"/>
              <a:endCxn id="8381"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7" name="Google Shape;8387;p79"/>
            <p:cNvCxnSpPr>
              <a:stCxn id="8380" idx="0"/>
              <a:endCxn id="8379"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8" name="Google Shape;8388;p79"/>
            <p:cNvCxnSpPr>
              <a:stCxn id="8378" idx="2"/>
              <a:endCxn id="8383"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8389" name="Google Shape;8389;p79"/>
            <p:cNvCxnSpPr>
              <a:stCxn id="8382" idx="0"/>
              <a:endCxn id="8378"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8390" name="Google Shape;8390;p79"/>
          <p:cNvGrpSpPr/>
          <p:nvPr/>
        </p:nvGrpSpPr>
        <p:grpSpPr>
          <a:xfrm>
            <a:off x="6844058" y="2894258"/>
            <a:ext cx="1579035" cy="540873"/>
            <a:chOff x="6895650" y="3126697"/>
            <a:chExt cx="1436662" cy="492105"/>
          </a:xfrm>
        </p:grpSpPr>
        <p:sp>
          <p:nvSpPr>
            <p:cNvPr id="8391" name="Google Shape;8391;p79"/>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9"/>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9"/>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9"/>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9"/>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6" name="Google Shape;8396;p79"/>
            <p:cNvGrpSpPr/>
            <p:nvPr/>
          </p:nvGrpSpPr>
          <p:grpSpPr>
            <a:xfrm>
              <a:off x="6995957" y="3335810"/>
              <a:ext cx="1230393" cy="71754"/>
              <a:chOff x="6995957" y="3287964"/>
              <a:chExt cx="1230393" cy="71754"/>
            </a:xfrm>
          </p:grpSpPr>
          <p:sp>
            <p:nvSpPr>
              <p:cNvPr id="8397" name="Google Shape;8397;p79"/>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9"/>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9"/>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9"/>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9"/>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02" name="Google Shape;8402;p79"/>
          <p:cNvGrpSpPr/>
          <p:nvPr/>
        </p:nvGrpSpPr>
        <p:grpSpPr>
          <a:xfrm>
            <a:off x="6842640" y="3531021"/>
            <a:ext cx="1581862" cy="650625"/>
            <a:chOff x="6777990" y="3710194"/>
            <a:chExt cx="1646915" cy="677382"/>
          </a:xfrm>
        </p:grpSpPr>
        <p:grpSp>
          <p:nvGrpSpPr>
            <p:cNvPr id="8403" name="Google Shape;8403;p79"/>
            <p:cNvGrpSpPr/>
            <p:nvPr/>
          </p:nvGrpSpPr>
          <p:grpSpPr>
            <a:xfrm>
              <a:off x="6777990" y="3874492"/>
              <a:ext cx="411129" cy="513083"/>
              <a:chOff x="6777990" y="3874492"/>
              <a:chExt cx="411129" cy="513083"/>
            </a:xfrm>
          </p:grpSpPr>
          <p:cxnSp>
            <p:nvCxnSpPr>
              <p:cNvPr id="8404" name="Google Shape;8404;p79"/>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5" name="Google Shape;8405;p79"/>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9"/>
            <p:cNvGrpSpPr/>
            <p:nvPr/>
          </p:nvGrpSpPr>
          <p:grpSpPr>
            <a:xfrm>
              <a:off x="7188425" y="3710194"/>
              <a:ext cx="411123" cy="520535"/>
              <a:chOff x="7188425" y="3710194"/>
              <a:chExt cx="411123" cy="520535"/>
            </a:xfrm>
          </p:grpSpPr>
          <p:cxnSp>
            <p:nvCxnSpPr>
              <p:cNvPr id="8407" name="Google Shape;8407;p79"/>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08" name="Google Shape;8408;p79"/>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79"/>
            <p:cNvGrpSpPr/>
            <p:nvPr/>
          </p:nvGrpSpPr>
          <p:grpSpPr>
            <a:xfrm>
              <a:off x="7603341" y="3874492"/>
              <a:ext cx="411474" cy="513083"/>
              <a:chOff x="7603341" y="3874492"/>
              <a:chExt cx="411474" cy="513083"/>
            </a:xfrm>
          </p:grpSpPr>
          <p:cxnSp>
            <p:nvCxnSpPr>
              <p:cNvPr id="8410" name="Google Shape;8410;p79"/>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8411" name="Google Shape;8411;p79"/>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79"/>
            <p:cNvGrpSpPr/>
            <p:nvPr/>
          </p:nvGrpSpPr>
          <p:grpSpPr>
            <a:xfrm>
              <a:off x="8013776" y="3722847"/>
              <a:ext cx="411129" cy="507881"/>
              <a:chOff x="8013776" y="3722847"/>
              <a:chExt cx="411129" cy="507881"/>
            </a:xfrm>
          </p:grpSpPr>
          <p:cxnSp>
            <p:nvCxnSpPr>
              <p:cNvPr id="8413" name="Google Shape;8413;p79"/>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8414" name="Google Shape;8414;p79"/>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15" name="Google Shape;8415;p79"/>
          <p:cNvGrpSpPr/>
          <p:nvPr/>
        </p:nvGrpSpPr>
        <p:grpSpPr>
          <a:xfrm>
            <a:off x="5262155" y="2703861"/>
            <a:ext cx="1421889" cy="1020603"/>
            <a:chOff x="5190863" y="2824811"/>
            <a:chExt cx="1544860" cy="1108869"/>
          </a:xfrm>
        </p:grpSpPr>
        <p:grpSp>
          <p:nvGrpSpPr>
            <p:cNvPr id="8416" name="Google Shape;8416;p79"/>
            <p:cNvGrpSpPr/>
            <p:nvPr/>
          </p:nvGrpSpPr>
          <p:grpSpPr>
            <a:xfrm>
              <a:off x="5938695" y="3176919"/>
              <a:ext cx="685761" cy="404739"/>
              <a:chOff x="5938695" y="3176919"/>
              <a:chExt cx="685761" cy="404739"/>
            </a:xfrm>
          </p:grpSpPr>
          <p:grpSp>
            <p:nvGrpSpPr>
              <p:cNvPr id="8417" name="Google Shape;8417;p79"/>
              <p:cNvGrpSpPr/>
              <p:nvPr/>
            </p:nvGrpSpPr>
            <p:grpSpPr>
              <a:xfrm>
                <a:off x="5938695" y="3176919"/>
                <a:ext cx="685761" cy="404739"/>
                <a:chOff x="5938695" y="3176919"/>
                <a:chExt cx="685761" cy="404739"/>
              </a:xfrm>
            </p:grpSpPr>
            <p:sp>
              <p:nvSpPr>
                <p:cNvPr id="8418" name="Google Shape;8418;p79"/>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9"/>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0" name="Google Shape;8420;p79"/>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79"/>
            <p:cNvGrpSpPr/>
            <p:nvPr/>
          </p:nvGrpSpPr>
          <p:grpSpPr>
            <a:xfrm>
              <a:off x="5305233" y="3176835"/>
              <a:ext cx="685971" cy="404655"/>
              <a:chOff x="5305233" y="3176835"/>
              <a:chExt cx="685971" cy="404655"/>
            </a:xfrm>
          </p:grpSpPr>
          <p:grpSp>
            <p:nvGrpSpPr>
              <p:cNvPr id="8422" name="Google Shape;8422;p79"/>
              <p:cNvGrpSpPr/>
              <p:nvPr/>
            </p:nvGrpSpPr>
            <p:grpSpPr>
              <a:xfrm>
                <a:off x="5305233" y="3176835"/>
                <a:ext cx="685971" cy="404655"/>
                <a:chOff x="5305233" y="3176835"/>
                <a:chExt cx="685971" cy="404655"/>
              </a:xfrm>
            </p:grpSpPr>
            <p:sp>
              <p:nvSpPr>
                <p:cNvPr id="8423" name="Google Shape;8423;p79"/>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9"/>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5" name="Google Shape;8425;p79"/>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26" name="Google Shape;8426;p79"/>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7" name="Google Shape;8427;p79"/>
            <p:cNvGrpSpPr/>
            <p:nvPr/>
          </p:nvGrpSpPr>
          <p:grpSpPr>
            <a:xfrm>
              <a:off x="5657361" y="2824811"/>
              <a:ext cx="1078361" cy="404655"/>
              <a:chOff x="5657361" y="2824811"/>
              <a:chExt cx="1078361" cy="404655"/>
            </a:xfrm>
          </p:grpSpPr>
          <p:grpSp>
            <p:nvGrpSpPr>
              <p:cNvPr id="8428" name="Google Shape;8428;p79"/>
              <p:cNvGrpSpPr/>
              <p:nvPr/>
            </p:nvGrpSpPr>
            <p:grpSpPr>
              <a:xfrm>
                <a:off x="5657361" y="2824811"/>
                <a:ext cx="1078361" cy="404655"/>
                <a:chOff x="5657361" y="2824811"/>
                <a:chExt cx="1078361" cy="404655"/>
              </a:xfrm>
            </p:grpSpPr>
            <p:grpSp>
              <p:nvGrpSpPr>
                <p:cNvPr id="8429" name="Google Shape;8429;p79"/>
                <p:cNvGrpSpPr/>
                <p:nvPr/>
              </p:nvGrpSpPr>
              <p:grpSpPr>
                <a:xfrm>
                  <a:off x="5938485" y="2824811"/>
                  <a:ext cx="797237" cy="404655"/>
                  <a:chOff x="5938485" y="2824811"/>
                  <a:chExt cx="797237" cy="404655"/>
                </a:xfrm>
              </p:grpSpPr>
              <p:sp>
                <p:nvSpPr>
                  <p:cNvPr id="8430" name="Google Shape;8430;p79"/>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9"/>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2" name="Google Shape;8432;p79"/>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3" name="Google Shape;8433;p79"/>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4" name="Google Shape;8434;p79"/>
            <p:cNvGrpSpPr/>
            <p:nvPr/>
          </p:nvGrpSpPr>
          <p:grpSpPr>
            <a:xfrm>
              <a:off x="5190863" y="3528942"/>
              <a:ext cx="1078026" cy="404739"/>
              <a:chOff x="5190863" y="3528942"/>
              <a:chExt cx="1078026" cy="404739"/>
            </a:xfrm>
          </p:grpSpPr>
          <p:sp>
            <p:nvSpPr>
              <p:cNvPr id="8435" name="Google Shape;8435;p79"/>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6" name="Google Shape;8436;p79"/>
              <p:cNvGrpSpPr/>
              <p:nvPr/>
            </p:nvGrpSpPr>
            <p:grpSpPr>
              <a:xfrm>
                <a:off x="5190863" y="3528942"/>
                <a:ext cx="1078026" cy="404739"/>
                <a:chOff x="5190863" y="3528942"/>
                <a:chExt cx="1078026" cy="404739"/>
              </a:xfrm>
            </p:grpSpPr>
            <p:sp>
              <p:nvSpPr>
                <p:cNvPr id="8437" name="Google Shape;8437;p79"/>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9"/>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39" name="Google Shape;8439;p79"/>
          <p:cNvGrpSpPr/>
          <p:nvPr/>
        </p:nvGrpSpPr>
        <p:grpSpPr>
          <a:xfrm>
            <a:off x="728162" y="1268329"/>
            <a:ext cx="1086719" cy="879487"/>
            <a:chOff x="803162" y="1474292"/>
            <a:chExt cx="1086719" cy="879487"/>
          </a:xfrm>
        </p:grpSpPr>
        <p:grpSp>
          <p:nvGrpSpPr>
            <p:cNvPr id="8440" name="Google Shape;8440;p79"/>
            <p:cNvGrpSpPr/>
            <p:nvPr/>
          </p:nvGrpSpPr>
          <p:grpSpPr>
            <a:xfrm>
              <a:off x="803162" y="1625948"/>
              <a:ext cx="445856" cy="576579"/>
              <a:chOff x="803162" y="1625948"/>
              <a:chExt cx="445856" cy="576579"/>
            </a:xfrm>
          </p:grpSpPr>
          <p:sp>
            <p:nvSpPr>
              <p:cNvPr id="8441" name="Google Shape;8441;p79"/>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42" name="Google Shape;8442;p79"/>
              <p:cNvGrpSpPr/>
              <p:nvPr/>
            </p:nvGrpSpPr>
            <p:grpSpPr>
              <a:xfrm>
                <a:off x="1056023" y="1625948"/>
                <a:ext cx="192995" cy="576579"/>
                <a:chOff x="1056023" y="1625948"/>
                <a:chExt cx="192995" cy="576579"/>
              </a:xfrm>
            </p:grpSpPr>
            <p:sp>
              <p:nvSpPr>
                <p:cNvPr id="8443" name="Google Shape;8443;p79"/>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9"/>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9"/>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9"/>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9"/>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48" name="Google Shape;8448;p79"/>
            <p:cNvGrpSpPr/>
            <p:nvPr/>
          </p:nvGrpSpPr>
          <p:grpSpPr>
            <a:xfrm>
              <a:off x="1371406" y="1474292"/>
              <a:ext cx="518475" cy="879487"/>
              <a:chOff x="1398231" y="1474292"/>
              <a:chExt cx="518475" cy="879487"/>
            </a:xfrm>
          </p:grpSpPr>
          <p:grpSp>
            <p:nvGrpSpPr>
              <p:cNvPr id="8449" name="Google Shape;8449;p79"/>
              <p:cNvGrpSpPr/>
              <p:nvPr/>
            </p:nvGrpSpPr>
            <p:grpSpPr>
              <a:xfrm>
                <a:off x="1398231" y="1474292"/>
                <a:ext cx="518475" cy="341643"/>
                <a:chOff x="1398231" y="1474292"/>
                <a:chExt cx="518475" cy="341643"/>
              </a:xfrm>
            </p:grpSpPr>
            <p:sp>
              <p:nvSpPr>
                <p:cNvPr id="8450" name="Google Shape;8450;p79"/>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1" name="Google Shape;8451;p79"/>
                <p:cNvGrpSpPr/>
                <p:nvPr/>
              </p:nvGrpSpPr>
              <p:grpSpPr>
                <a:xfrm>
                  <a:off x="1616453" y="1474292"/>
                  <a:ext cx="300253" cy="341643"/>
                  <a:chOff x="1616453" y="1475379"/>
                  <a:chExt cx="300253" cy="341643"/>
                </a:xfrm>
              </p:grpSpPr>
              <p:sp>
                <p:nvSpPr>
                  <p:cNvPr id="8452" name="Google Shape;8452;p79"/>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9"/>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9"/>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9"/>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9"/>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9"/>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9"/>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9" name="Google Shape;8459;p79"/>
                  <p:cNvGrpSpPr/>
                  <p:nvPr/>
                </p:nvGrpSpPr>
                <p:grpSpPr>
                  <a:xfrm>
                    <a:off x="1839639" y="1475379"/>
                    <a:ext cx="77067" cy="341643"/>
                    <a:chOff x="1839639" y="1475379"/>
                    <a:chExt cx="77067" cy="341643"/>
                  </a:xfrm>
                </p:grpSpPr>
                <p:sp>
                  <p:nvSpPr>
                    <p:cNvPr id="8460" name="Google Shape;8460;p79"/>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9"/>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462" name="Google Shape;8462;p79"/>
              <p:cNvGrpSpPr/>
              <p:nvPr/>
            </p:nvGrpSpPr>
            <p:grpSpPr>
              <a:xfrm>
                <a:off x="1398451" y="2012951"/>
                <a:ext cx="518255" cy="340828"/>
                <a:chOff x="1398451" y="2012951"/>
                <a:chExt cx="518255" cy="340828"/>
              </a:xfrm>
            </p:grpSpPr>
            <p:sp>
              <p:nvSpPr>
                <p:cNvPr id="8463" name="Google Shape;8463;p79"/>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4" name="Google Shape;8464;p79"/>
                <p:cNvGrpSpPr/>
                <p:nvPr/>
              </p:nvGrpSpPr>
              <p:grpSpPr>
                <a:xfrm>
                  <a:off x="1616453" y="2012951"/>
                  <a:ext cx="300253" cy="340828"/>
                  <a:chOff x="1616453" y="2013538"/>
                  <a:chExt cx="300253" cy="340828"/>
                </a:xfrm>
              </p:grpSpPr>
              <p:sp>
                <p:nvSpPr>
                  <p:cNvPr id="8465" name="Google Shape;8465;p79"/>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9"/>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9"/>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9"/>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9"/>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9"/>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9"/>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2" name="Google Shape;8472;p79"/>
                  <p:cNvGrpSpPr/>
                  <p:nvPr/>
                </p:nvGrpSpPr>
                <p:grpSpPr>
                  <a:xfrm>
                    <a:off x="1839639" y="2013538"/>
                    <a:ext cx="77067" cy="340828"/>
                    <a:chOff x="1839639" y="2013538"/>
                    <a:chExt cx="77067" cy="340828"/>
                  </a:xfrm>
                </p:grpSpPr>
                <p:sp>
                  <p:nvSpPr>
                    <p:cNvPr id="8473" name="Google Shape;8473;p79"/>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9"/>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8475" name="Google Shape;8475;p79"/>
          <p:cNvGrpSpPr/>
          <p:nvPr/>
        </p:nvGrpSpPr>
        <p:grpSpPr>
          <a:xfrm>
            <a:off x="724986" y="3399516"/>
            <a:ext cx="1368681" cy="682918"/>
            <a:chOff x="724986" y="3605478"/>
            <a:chExt cx="1368681" cy="682918"/>
          </a:xfrm>
        </p:grpSpPr>
        <p:grpSp>
          <p:nvGrpSpPr>
            <p:cNvPr id="8476" name="Google Shape;8476;p79"/>
            <p:cNvGrpSpPr/>
            <p:nvPr/>
          </p:nvGrpSpPr>
          <p:grpSpPr>
            <a:xfrm>
              <a:off x="1289102" y="3823629"/>
              <a:ext cx="240442" cy="250435"/>
              <a:chOff x="-165066" y="3843615"/>
              <a:chExt cx="221259" cy="230455"/>
            </a:xfrm>
          </p:grpSpPr>
          <p:sp>
            <p:nvSpPr>
              <p:cNvPr id="8477" name="Google Shape;8477;p79"/>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9"/>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9"/>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9"/>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9"/>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9"/>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9"/>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9"/>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9"/>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9"/>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9"/>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9"/>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9"/>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9"/>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9"/>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9"/>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79"/>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9"/>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9"/>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9"/>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79"/>
            <p:cNvGrpSpPr/>
            <p:nvPr/>
          </p:nvGrpSpPr>
          <p:grpSpPr>
            <a:xfrm>
              <a:off x="724986" y="3605478"/>
              <a:ext cx="1368681" cy="682918"/>
              <a:chOff x="724986" y="3605478"/>
              <a:chExt cx="1368681" cy="682918"/>
            </a:xfrm>
          </p:grpSpPr>
          <p:grpSp>
            <p:nvGrpSpPr>
              <p:cNvPr id="8498" name="Google Shape;8498;p79"/>
              <p:cNvGrpSpPr/>
              <p:nvPr/>
            </p:nvGrpSpPr>
            <p:grpSpPr>
              <a:xfrm>
                <a:off x="1498221" y="4047614"/>
                <a:ext cx="529172" cy="240783"/>
                <a:chOff x="1498221" y="4047614"/>
                <a:chExt cx="529172" cy="240783"/>
              </a:xfrm>
            </p:grpSpPr>
            <p:grpSp>
              <p:nvGrpSpPr>
                <p:cNvPr id="8499" name="Google Shape;8499;p79"/>
                <p:cNvGrpSpPr/>
                <p:nvPr/>
              </p:nvGrpSpPr>
              <p:grpSpPr>
                <a:xfrm>
                  <a:off x="1826655" y="4224370"/>
                  <a:ext cx="200738" cy="25631"/>
                  <a:chOff x="1826655" y="4224370"/>
                  <a:chExt cx="200738" cy="25631"/>
                </a:xfrm>
              </p:grpSpPr>
              <p:sp>
                <p:nvSpPr>
                  <p:cNvPr id="8500" name="Google Shape;8500;p79"/>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9"/>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9"/>
                <p:cNvGrpSpPr/>
                <p:nvPr/>
              </p:nvGrpSpPr>
              <p:grpSpPr>
                <a:xfrm>
                  <a:off x="1498221" y="4047614"/>
                  <a:ext cx="328444" cy="240783"/>
                  <a:chOff x="1498221" y="4047614"/>
                  <a:chExt cx="328444" cy="240783"/>
                </a:xfrm>
              </p:grpSpPr>
              <p:sp>
                <p:nvSpPr>
                  <p:cNvPr id="8503" name="Google Shape;8503;p79"/>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79"/>
                  <p:cNvGrpSpPr/>
                  <p:nvPr/>
                </p:nvGrpSpPr>
                <p:grpSpPr>
                  <a:xfrm>
                    <a:off x="1498221" y="4047614"/>
                    <a:ext cx="150566" cy="190416"/>
                    <a:chOff x="1498221" y="4047614"/>
                    <a:chExt cx="150566" cy="190416"/>
                  </a:xfrm>
                </p:grpSpPr>
                <p:sp>
                  <p:nvSpPr>
                    <p:cNvPr id="8505" name="Google Shape;8505;p79"/>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9"/>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07" name="Google Shape;8507;p79"/>
              <p:cNvGrpSpPr/>
              <p:nvPr/>
            </p:nvGrpSpPr>
            <p:grpSpPr>
              <a:xfrm>
                <a:off x="1560718" y="3800594"/>
                <a:ext cx="532948" cy="302090"/>
                <a:chOff x="1560718" y="3800594"/>
                <a:chExt cx="532948" cy="302090"/>
              </a:xfrm>
            </p:grpSpPr>
            <p:grpSp>
              <p:nvGrpSpPr>
                <p:cNvPr id="8508" name="Google Shape;8508;p79"/>
                <p:cNvGrpSpPr/>
                <p:nvPr/>
              </p:nvGrpSpPr>
              <p:grpSpPr>
                <a:xfrm>
                  <a:off x="1912179" y="3827344"/>
                  <a:ext cx="181487" cy="25631"/>
                  <a:chOff x="1912179" y="3827344"/>
                  <a:chExt cx="181487" cy="25631"/>
                </a:xfrm>
              </p:grpSpPr>
              <p:sp>
                <p:nvSpPr>
                  <p:cNvPr id="8509" name="Google Shape;8509;p79"/>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9"/>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79"/>
                <p:cNvGrpSpPr/>
                <p:nvPr/>
              </p:nvGrpSpPr>
              <p:grpSpPr>
                <a:xfrm>
                  <a:off x="1912179" y="4044505"/>
                  <a:ext cx="181487" cy="25622"/>
                  <a:chOff x="1912179" y="4044506"/>
                  <a:chExt cx="181487" cy="25622"/>
                </a:xfrm>
              </p:grpSpPr>
              <p:sp>
                <p:nvSpPr>
                  <p:cNvPr id="8512" name="Google Shape;8512;p79"/>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9"/>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79"/>
                <p:cNvGrpSpPr/>
                <p:nvPr/>
              </p:nvGrpSpPr>
              <p:grpSpPr>
                <a:xfrm>
                  <a:off x="1560718" y="3800594"/>
                  <a:ext cx="351472" cy="302090"/>
                  <a:chOff x="1560718" y="3800594"/>
                  <a:chExt cx="351472" cy="302090"/>
                </a:xfrm>
              </p:grpSpPr>
              <p:grpSp>
                <p:nvGrpSpPr>
                  <p:cNvPr id="8515" name="Google Shape;8515;p79"/>
                  <p:cNvGrpSpPr/>
                  <p:nvPr/>
                </p:nvGrpSpPr>
                <p:grpSpPr>
                  <a:xfrm>
                    <a:off x="1560718" y="3842857"/>
                    <a:ext cx="173586" cy="217131"/>
                    <a:chOff x="1560718" y="3842857"/>
                    <a:chExt cx="173586" cy="217131"/>
                  </a:xfrm>
                </p:grpSpPr>
                <p:sp>
                  <p:nvSpPr>
                    <p:cNvPr id="8516" name="Google Shape;8516;p79"/>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9"/>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9"/>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9" name="Google Shape;8519;p79"/>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9"/>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21" name="Google Shape;8521;p79"/>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2" name="Google Shape;8522;p79"/>
              <p:cNvGrpSpPr/>
              <p:nvPr/>
            </p:nvGrpSpPr>
            <p:grpSpPr>
              <a:xfrm>
                <a:off x="785350" y="3605478"/>
                <a:ext cx="535311" cy="249245"/>
                <a:chOff x="785350" y="3605478"/>
                <a:chExt cx="535311" cy="249245"/>
              </a:xfrm>
            </p:grpSpPr>
            <p:grpSp>
              <p:nvGrpSpPr>
                <p:cNvPr id="8523" name="Google Shape;8523;p79"/>
                <p:cNvGrpSpPr/>
                <p:nvPr/>
              </p:nvGrpSpPr>
              <p:grpSpPr>
                <a:xfrm>
                  <a:off x="785350" y="3605478"/>
                  <a:ext cx="376191" cy="102736"/>
                  <a:chOff x="785350" y="3605478"/>
                  <a:chExt cx="376191" cy="102736"/>
                </a:xfrm>
              </p:grpSpPr>
              <p:sp>
                <p:nvSpPr>
                  <p:cNvPr id="8524" name="Google Shape;8524;p79"/>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9"/>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79"/>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7" name="Google Shape;8527;p79"/>
                <p:cNvGrpSpPr/>
                <p:nvPr/>
              </p:nvGrpSpPr>
              <p:grpSpPr>
                <a:xfrm>
                  <a:off x="1161530" y="3655851"/>
                  <a:ext cx="159131" cy="198872"/>
                  <a:chOff x="1161530" y="3655851"/>
                  <a:chExt cx="159131" cy="198872"/>
                </a:xfrm>
              </p:grpSpPr>
              <p:sp>
                <p:nvSpPr>
                  <p:cNvPr id="8528" name="Google Shape;8528;p79"/>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9"/>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0" name="Google Shape;8530;p79"/>
              <p:cNvGrpSpPr/>
              <p:nvPr/>
            </p:nvGrpSpPr>
            <p:grpSpPr>
              <a:xfrm>
                <a:off x="785350" y="4047614"/>
                <a:ext cx="535311" cy="240783"/>
                <a:chOff x="785350" y="4047614"/>
                <a:chExt cx="535311" cy="240783"/>
              </a:xfrm>
            </p:grpSpPr>
            <p:grpSp>
              <p:nvGrpSpPr>
                <p:cNvPr id="8531" name="Google Shape;8531;p79"/>
                <p:cNvGrpSpPr/>
                <p:nvPr/>
              </p:nvGrpSpPr>
              <p:grpSpPr>
                <a:xfrm>
                  <a:off x="1161636" y="4047614"/>
                  <a:ext cx="159025" cy="190415"/>
                  <a:chOff x="1161636" y="4047614"/>
                  <a:chExt cx="159025" cy="190415"/>
                </a:xfrm>
              </p:grpSpPr>
              <p:sp>
                <p:nvSpPr>
                  <p:cNvPr id="8532" name="Google Shape;8532;p79"/>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9"/>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4" name="Google Shape;8534;p79"/>
                <p:cNvGrpSpPr/>
                <p:nvPr/>
              </p:nvGrpSpPr>
              <p:grpSpPr>
                <a:xfrm>
                  <a:off x="785350" y="4185661"/>
                  <a:ext cx="376191" cy="102736"/>
                  <a:chOff x="785350" y="4185661"/>
                  <a:chExt cx="376191" cy="102736"/>
                </a:xfrm>
              </p:grpSpPr>
              <p:sp>
                <p:nvSpPr>
                  <p:cNvPr id="8535" name="Google Shape;8535;p79"/>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9"/>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9"/>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38" name="Google Shape;8538;p79"/>
              <p:cNvGrpSpPr/>
              <p:nvPr/>
            </p:nvGrpSpPr>
            <p:grpSpPr>
              <a:xfrm>
                <a:off x="1501054" y="3605478"/>
                <a:ext cx="526340" cy="249240"/>
                <a:chOff x="1501054" y="3605478"/>
                <a:chExt cx="526340" cy="249240"/>
              </a:xfrm>
            </p:grpSpPr>
            <p:grpSp>
              <p:nvGrpSpPr>
                <p:cNvPr id="8539" name="Google Shape;8539;p79"/>
                <p:cNvGrpSpPr/>
                <p:nvPr/>
              </p:nvGrpSpPr>
              <p:grpSpPr>
                <a:xfrm>
                  <a:off x="1834208" y="3643867"/>
                  <a:ext cx="193185" cy="25622"/>
                  <a:chOff x="1834208" y="3643867"/>
                  <a:chExt cx="193185" cy="25622"/>
                </a:xfrm>
              </p:grpSpPr>
              <p:sp>
                <p:nvSpPr>
                  <p:cNvPr id="8540" name="Google Shape;8540;p79"/>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9"/>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79"/>
                <p:cNvGrpSpPr/>
                <p:nvPr/>
              </p:nvGrpSpPr>
              <p:grpSpPr>
                <a:xfrm>
                  <a:off x="1501054" y="3605478"/>
                  <a:ext cx="333165" cy="249240"/>
                  <a:chOff x="1501054" y="3605478"/>
                  <a:chExt cx="333165" cy="249240"/>
                </a:xfrm>
              </p:grpSpPr>
              <p:sp>
                <p:nvSpPr>
                  <p:cNvPr id="8543" name="Google Shape;8543;p79"/>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4" name="Google Shape;8544;p79"/>
                  <p:cNvGrpSpPr/>
                  <p:nvPr/>
                </p:nvGrpSpPr>
                <p:grpSpPr>
                  <a:xfrm>
                    <a:off x="1501054" y="3655851"/>
                    <a:ext cx="155286" cy="198867"/>
                    <a:chOff x="1501054" y="3655851"/>
                    <a:chExt cx="155286" cy="198867"/>
                  </a:xfrm>
                </p:grpSpPr>
                <p:sp>
                  <p:nvSpPr>
                    <p:cNvPr id="8545" name="Google Shape;8545;p79"/>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79"/>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547" name="Google Shape;8547;p79"/>
              <p:cNvGrpSpPr/>
              <p:nvPr/>
            </p:nvGrpSpPr>
            <p:grpSpPr>
              <a:xfrm>
                <a:off x="724986" y="3800594"/>
                <a:ext cx="532950" cy="302090"/>
                <a:chOff x="724986" y="3800594"/>
                <a:chExt cx="532950" cy="302090"/>
              </a:xfrm>
            </p:grpSpPr>
            <p:grpSp>
              <p:nvGrpSpPr>
                <p:cNvPr id="8548" name="Google Shape;8548;p79"/>
                <p:cNvGrpSpPr/>
                <p:nvPr/>
              </p:nvGrpSpPr>
              <p:grpSpPr>
                <a:xfrm>
                  <a:off x="724986" y="4044367"/>
                  <a:ext cx="181314" cy="25626"/>
                  <a:chOff x="724986" y="4044367"/>
                  <a:chExt cx="181314" cy="25626"/>
                </a:xfrm>
              </p:grpSpPr>
              <p:sp>
                <p:nvSpPr>
                  <p:cNvPr id="8549" name="Google Shape;8549;p79"/>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9"/>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9"/>
                <p:cNvGrpSpPr/>
                <p:nvPr/>
              </p:nvGrpSpPr>
              <p:grpSpPr>
                <a:xfrm>
                  <a:off x="906290" y="3800594"/>
                  <a:ext cx="351646" cy="302090"/>
                  <a:chOff x="906290" y="3800594"/>
                  <a:chExt cx="351646" cy="302090"/>
                </a:xfrm>
              </p:grpSpPr>
              <p:grpSp>
                <p:nvGrpSpPr>
                  <p:cNvPr id="8552" name="Google Shape;8552;p79"/>
                  <p:cNvGrpSpPr/>
                  <p:nvPr/>
                </p:nvGrpSpPr>
                <p:grpSpPr>
                  <a:xfrm>
                    <a:off x="1084172" y="3842857"/>
                    <a:ext cx="173764" cy="217131"/>
                    <a:chOff x="1084172" y="3842857"/>
                    <a:chExt cx="173764" cy="217131"/>
                  </a:xfrm>
                </p:grpSpPr>
                <p:grpSp>
                  <p:nvGrpSpPr>
                    <p:cNvPr id="8553" name="Google Shape;8553;p79"/>
                    <p:cNvGrpSpPr/>
                    <p:nvPr/>
                  </p:nvGrpSpPr>
                  <p:grpSpPr>
                    <a:xfrm>
                      <a:off x="1156862" y="3936509"/>
                      <a:ext cx="101073" cy="25622"/>
                      <a:chOff x="1156862" y="3936509"/>
                      <a:chExt cx="101073" cy="25622"/>
                    </a:xfrm>
                  </p:grpSpPr>
                  <p:sp>
                    <p:nvSpPr>
                      <p:cNvPr id="8554" name="Google Shape;8554;p79"/>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9"/>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6" name="Google Shape;8556;p79"/>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7" name="Google Shape;8557;p79"/>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9"/>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9"/>
                <p:cNvGrpSpPr/>
                <p:nvPr/>
              </p:nvGrpSpPr>
              <p:grpSpPr>
                <a:xfrm>
                  <a:off x="724986" y="3830189"/>
                  <a:ext cx="189533" cy="25626"/>
                  <a:chOff x="724986" y="3830189"/>
                  <a:chExt cx="189533" cy="25626"/>
                </a:xfrm>
              </p:grpSpPr>
              <p:sp>
                <p:nvSpPr>
                  <p:cNvPr id="8560" name="Google Shape;8560;p79"/>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9"/>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8562" name="Google Shape;8562;p79"/>
          <p:cNvGrpSpPr/>
          <p:nvPr/>
        </p:nvGrpSpPr>
        <p:grpSpPr>
          <a:xfrm>
            <a:off x="2253298" y="2249677"/>
            <a:ext cx="948701" cy="935378"/>
            <a:chOff x="2253298" y="2428317"/>
            <a:chExt cx="948701" cy="935378"/>
          </a:xfrm>
        </p:grpSpPr>
        <p:sp>
          <p:nvSpPr>
            <p:cNvPr id="8563" name="Google Shape;8563;p79"/>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79"/>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79"/>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9"/>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9"/>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9"/>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9"/>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9"/>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9"/>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9"/>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9"/>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9"/>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9"/>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9"/>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9"/>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9"/>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9"/>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9"/>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9"/>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79"/>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9"/>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9"/>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9"/>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9"/>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9"/>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9"/>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79"/>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79"/>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9"/>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9"/>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9"/>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9"/>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9"/>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8599"/>
        <p:cNvGrpSpPr/>
        <p:nvPr/>
      </p:nvGrpSpPr>
      <p:grpSpPr>
        <a:xfrm>
          <a:off x="0" y="0"/>
          <a:ext cx="0" cy="0"/>
          <a:chOff x="0" y="0"/>
          <a:chExt cx="0" cy="0"/>
        </a:xfrm>
      </p:grpSpPr>
      <p:grpSp>
        <p:nvGrpSpPr>
          <p:cNvPr id="8600" name="Google Shape;8600;p80"/>
          <p:cNvGrpSpPr/>
          <p:nvPr/>
        </p:nvGrpSpPr>
        <p:grpSpPr>
          <a:xfrm>
            <a:off x="3339744" y="952977"/>
            <a:ext cx="2363393" cy="1017867"/>
            <a:chOff x="3292400" y="1219146"/>
            <a:chExt cx="2615240" cy="1110239"/>
          </a:xfrm>
        </p:grpSpPr>
        <p:sp>
          <p:nvSpPr>
            <p:cNvPr id="8601" name="Google Shape;8601;p80"/>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8602" name="Google Shape;8602;p80"/>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03" name="Google Shape;8603;p80"/>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8604" name="Google Shape;8604;p80"/>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8605" name="Google Shape;8605;p80"/>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8606" name="Google Shape;8606;p80"/>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8607" name="Google Shape;8607;p80"/>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8608" name="Google Shape;8608;p80"/>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8609" name="Google Shape;8609;p80"/>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8610" name="Google Shape;8610;p80"/>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8611" name="Google Shape;8611;p80"/>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2" name="Google Shape;8612;p80"/>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8613" name="Google Shape;8613;p80"/>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8614" name="Google Shape;8614;p80"/>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8615" name="Google Shape;8615;p80"/>
            <p:cNvGrpSpPr/>
            <p:nvPr/>
          </p:nvGrpSpPr>
          <p:grpSpPr>
            <a:xfrm>
              <a:off x="3748438" y="1378608"/>
              <a:ext cx="2159202" cy="903971"/>
              <a:chOff x="1683525" y="2179850"/>
              <a:chExt cx="4519050" cy="2134525"/>
            </a:xfrm>
          </p:grpSpPr>
          <p:sp>
            <p:nvSpPr>
              <p:cNvPr id="8616" name="Google Shape;8616;p80"/>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17" name="Google Shape;8617;p80"/>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18" name="Google Shape;8618;p80"/>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19" name="Google Shape;8619;p80"/>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0" name="Google Shape;8620;p80"/>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1" name="Google Shape;8621;p80"/>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2" name="Google Shape;8622;p80"/>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3" name="Google Shape;8623;p80"/>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4" name="Google Shape;8624;p80"/>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5" name="Google Shape;8625;p80"/>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6" name="Google Shape;8626;p80"/>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8627" name="Google Shape;8627;p80"/>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8628" name="Google Shape;8628;p80"/>
          <p:cNvGraphicFramePr/>
          <p:nvPr/>
        </p:nvGraphicFramePr>
        <p:xfrm>
          <a:off x="5935838" y="2130450"/>
          <a:ext cx="2491300" cy="868600"/>
        </p:xfrm>
        <a:graphic>
          <a:graphicData uri="http://schemas.openxmlformats.org/drawingml/2006/table">
            <a:tbl>
              <a:tblPr>
                <a:noFill/>
                <a:tableStyleId>{AB21117A-291A-4492-9152-704D23F12B94}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8629" name="Google Shape;8629;p80"/>
          <p:cNvGrpSpPr/>
          <p:nvPr/>
        </p:nvGrpSpPr>
        <p:grpSpPr>
          <a:xfrm>
            <a:off x="5913087" y="3189047"/>
            <a:ext cx="2519825" cy="1001454"/>
            <a:chOff x="1906114" y="789980"/>
            <a:chExt cx="1487676" cy="606868"/>
          </a:xfrm>
        </p:grpSpPr>
        <p:cxnSp>
          <p:nvCxnSpPr>
            <p:cNvPr id="8630" name="Google Shape;8630;p80"/>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31" name="Google Shape;8631;p80"/>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8632" name="Google Shape;8632;p80"/>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8633" name="Google Shape;8633;p80"/>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8634" name="Google Shape;8634;p80"/>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8635" name="Google Shape;8635;p80"/>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8636" name="Google Shape;8636;p80"/>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8637" name="Google Shape;8637;p80"/>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0"/>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0"/>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0"/>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80"/>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0"/>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0"/>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8644" name="Google Shape;8644;p80"/>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8645" name="Google Shape;8645;p80"/>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8646" name="Google Shape;8646;p80"/>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0"/>
          <p:cNvGrpSpPr/>
          <p:nvPr/>
        </p:nvGrpSpPr>
        <p:grpSpPr>
          <a:xfrm>
            <a:off x="712562" y="998005"/>
            <a:ext cx="2394370" cy="976502"/>
            <a:chOff x="749309" y="1112739"/>
            <a:chExt cx="2371603" cy="976502"/>
          </a:xfrm>
        </p:grpSpPr>
        <p:sp>
          <p:nvSpPr>
            <p:cNvPr id="8648" name="Google Shape;8648;p80"/>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0"/>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0"/>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0"/>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0"/>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0"/>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0"/>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0"/>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0"/>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0"/>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0"/>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0"/>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0"/>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0"/>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0"/>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0"/>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80"/>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80"/>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0"/>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0"/>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0"/>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0"/>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0"/>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0"/>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0"/>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0"/>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0"/>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0"/>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0"/>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0"/>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0"/>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0"/>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8680" name="Google Shape;8680;p80"/>
          <p:cNvGraphicFramePr/>
          <p:nvPr/>
        </p:nvGraphicFramePr>
        <p:xfrm>
          <a:off x="5935863" y="996300"/>
          <a:ext cx="2491300" cy="976425"/>
        </p:xfrm>
        <a:graphic>
          <a:graphicData uri="http://schemas.openxmlformats.org/drawingml/2006/table">
            <a:tbl>
              <a:tblPr>
                <a:noFill/>
                <a:tableStyleId>{AB21117A-291A-4492-9152-704D23F12B94}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8681" name="Google Shape;8681;p80"/>
          <p:cNvGraphicFramePr/>
          <p:nvPr/>
        </p:nvGraphicFramePr>
        <p:xfrm>
          <a:off x="3342575" y="2130450"/>
          <a:ext cx="2363400" cy="868575"/>
        </p:xfrm>
        <a:graphic>
          <a:graphicData uri="http://schemas.openxmlformats.org/drawingml/2006/table">
            <a:tbl>
              <a:tblPr>
                <a:noFill/>
                <a:tableStyleId>{AB21117A-291A-4492-9152-704D23F12B94}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682" name="Google Shape;8682;p80"/>
          <p:cNvGrpSpPr/>
          <p:nvPr/>
        </p:nvGrpSpPr>
        <p:grpSpPr>
          <a:xfrm>
            <a:off x="4086504" y="2517093"/>
            <a:ext cx="1517436" cy="74460"/>
            <a:chOff x="3980086" y="2804397"/>
            <a:chExt cx="1227600" cy="66900"/>
          </a:xfrm>
        </p:grpSpPr>
        <p:sp>
          <p:nvSpPr>
            <p:cNvPr id="8683" name="Google Shape;8683;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5" name="Google Shape;8685;p80"/>
          <p:cNvGrpSpPr/>
          <p:nvPr/>
        </p:nvGrpSpPr>
        <p:grpSpPr>
          <a:xfrm>
            <a:off x="4711569" y="2809680"/>
            <a:ext cx="892956" cy="74460"/>
            <a:chOff x="3980086" y="2804397"/>
            <a:chExt cx="1227600" cy="66900"/>
          </a:xfrm>
        </p:grpSpPr>
        <p:sp>
          <p:nvSpPr>
            <p:cNvPr id="8686" name="Google Shape;8686;p80"/>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0"/>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80"/>
          <p:cNvGrpSpPr/>
          <p:nvPr/>
        </p:nvGrpSpPr>
        <p:grpSpPr>
          <a:xfrm>
            <a:off x="3344661" y="3168563"/>
            <a:ext cx="2363244" cy="1005943"/>
            <a:chOff x="3358415" y="3361302"/>
            <a:chExt cx="2363244" cy="1024695"/>
          </a:xfrm>
        </p:grpSpPr>
        <p:grpSp>
          <p:nvGrpSpPr>
            <p:cNvPr id="8689" name="Google Shape;8689;p80"/>
            <p:cNvGrpSpPr/>
            <p:nvPr/>
          </p:nvGrpSpPr>
          <p:grpSpPr>
            <a:xfrm>
              <a:off x="3358415" y="3361302"/>
              <a:ext cx="441300" cy="1024695"/>
              <a:chOff x="3358415" y="3361302"/>
              <a:chExt cx="441300" cy="1024695"/>
            </a:xfrm>
          </p:grpSpPr>
          <p:sp>
            <p:nvSpPr>
              <p:cNvPr id="8690" name="Google Shape;8690;p80"/>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0"/>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0"/>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0"/>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0"/>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80"/>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80"/>
            <p:cNvGrpSpPr/>
            <p:nvPr/>
          </p:nvGrpSpPr>
          <p:grpSpPr>
            <a:xfrm>
              <a:off x="3838901" y="3361302"/>
              <a:ext cx="441300" cy="1024695"/>
              <a:chOff x="3838901" y="3361302"/>
              <a:chExt cx="441300" cy="1024695"/>
            </a:xfrm>
          </p:grpSpPr>
          <p:sp>
            <p:nvSpPr>
              <p:cNvPr id="8697" name="Google Shape;8697;p80"/>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0"/>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0"/>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0"/>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0"/>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0"/>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0"/>
            <p:cNvGrpSpPr/>
            <p:nvPr/>
          </p:nvGrpSpPr>
          <p:grpSpPr>
            <a:xfrm>
              <a:off x="4319387" y="3361302"/>
              <a:ext cx="441300" cy="1024695"/>
              <a:chOff x="4319387" y="3361302"/>
              <a:chExt cx="441300" cy="1024695"/>
            </a:xfrm>
          </p:grpSpPr>
          <p:sp>
            <p:nvSpPr>
              <p:cNvPr id="8704" name="Google Shape;8704;p80"/>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0"/>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0"/>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0"/>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0"/>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0"/>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80"/>
            <p:cNvGrpSpPr/>
            <p:nvPr/>
          </p:nvGrpSpPr>
          <p:grpSpPr>
            <a:xfrm>
              <a:off x="4799873" y="3361302"/>
              <a:ext cx="441300" cy="1024695"/>
              <a:chOff x="4799873" y="3361302"/>
              <a:chExt cx="441300" cy="1024695"/>
            </a:xfrm>
          </p:grpSpPr>
          <p:sp>
            <p:nvSpPr>
              <p:cNvPr id="8711" name="Google Shape;8711;p80"/>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0"/>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0"/>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0"/>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0"/>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0"/>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7" name="Google Shape;8717;p80"/>
            <p:cNvGrpSpPr/>
            <p:nvPr/>
          </p:nvGrpSpPr>
          <p:grpSpPr>
            <a:xfrm>
              <a:off x="5280360" y="3361302"/>
              <a:ext cx="441300" cy="1024695"/>
              <a:chOff x="5280360" y="3361302"/>
              <a:chExt cx="441300" cy="1024695"/>
            </a:xfrm>
          </p:grpSpPr>
          <p:sp>
            <p:nvSpPr>
              <p:cNvPr id="8718" name="Google Shape;8718;p80"/>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0"/>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0"/>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0"/>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0"/>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0"/>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8724" name="Google Shape;8724;p80"/>
          <p:cNvGraphicFramePr/>
          <p:nvPr/>
        </p:nvGraphicFramePr>
        <p:xfrm>
          <a:off x="711088" y="2130450"/>
          <a:ext cx="2403600" cy="881400"/>
        </p:xfrm>
        <a:graphic>
          <a:graphicData uri="http://schemas.openxmlformats.org/drawingml/2006/table">
            <a:tbl>
              <a:tblPr>
                <a:noFill/>
                <a:tableStyleId>{AB21117A-291A-4492-9152-704D23F12B94}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8725" name="Google Shape;8725;p80"/>
          <p:cNvGrpSpPr/>
          <p:nvPr/>
        </p:nvGrpSpPr>
        <p:grpSpPr>
          <a:xfrm>
            <a:off x="712613" y="3180175"/>
            <a:ext cx="2403614" cy="1005900"/>
            <a:chOff x="726450" y="3372825"/>
            <a:chExt cx="2403614" cy="1005900"/>
          </a:xfrm>
        </p:grpSpPr>
        <p:grpSp>
          <p:nvGrpSpPr>
            <p:cNvPr id="8726" name="Google Shape;8726;p80"/>
            <p:cNvGrpSpPr/>
            <p:nvPr/>
          </p:nvGrpSpPr>
          <p:grpSpPr>
            <a:xfrm>
              <a:off x="726450" y="3696000"/>
              <a:ext cx="2403614" cy="500898"/>
              <a:chOff x="726450" y="3696000"/>
              <a:chExt cx="2403614" cy="500898"/>
            </a:xfrm>
          </p:grpSpPr>
          <p:sp>
            <p:nvSpPr>
              <p:cNvPr id="8727" name="Google Shape;8727;p80"/>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28" name="Google Shape;8728;p80"/>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729" name="Google Shape;8729;p80"/>
            <p:cNvGrpSpPr/>
            <p:nvPr/>
          </p:nvGrpSpPr>
          <p:grpSpPr>
            <a:xfrm>
              <a:off x="1348050" y="3372825"/>
              <a:ext cx="1720425" cy="1005900"/>
              <a:chOff x="1348050" y="3372825"/>
              <a:chExt cx="1720425" cy="1005900"/>
            </a:xfrm>
          </p:grpSpPr>
          <p:sp>
            <p:nvSpPr>
              <p:cNvPr id="8730" name="Google Shape;8730;p80"/>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1" name="Google Shape;8731;p80"/>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2" name="Google Shape;8732;p80"/>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3" name="Google Shape;8733;p80"/>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8734" name="Google Shape;8734;p80"/>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8735" name="Google Shape;8735;p80"/>
            <p:cNvGrpSpPr/>
            <p:nvPr/>
          </p:nvGrpSpPr>
          <p:grpSpPr>
            <a:xfrm>
              <a:off x="1455707" y="3731058"/>
              <a:ext cx="1491150" cy="417657"/>
              <a:chOff x="1455707" y="3731058"/>
              <a:chExt cx="1491150" cy="417657"/>
            </a:xfrm>
          </p:grpSpPr>
          <p:grpSp>
            <p:nvGrpSpPr>
              <p:cNvPr id="8736" name="Google Shape;8736;p80"/>
              <p:cNvGrpSpPr/>
              <p:nvPr/>
            </p:nvGrpSpPr>
            <p:grpSpPr>
              <a:xfrm>
                <a:off x="1472938" y="3745828"/>
                <a:ext cx="72126" cy="53788"/>
                <a:chOff x="1472938" y="3745828"/>
                <a:chExt cx="72126" cy="53788"/>
              </a:xfrm>
            </p:grpSpPr>
            <p:sp>
              <p:nvSpPr>
                <p:cNvPr id="8737" name="Google Shape;8737;p80"/>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0"/>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9" name="Google Shape;8739;p80"/>
              <p:cNvGrpSpPr/>
              <p:nvPr/>
            </p:nvGrpSpPr>
            <p:grpSpPr>
              <a:xfrm>
                <a:off x="1819181" y="4089633"/>
                <a:ext cx="72126" cy="53788"/>
                <a:chOff x="1819181" y="4089633"/>
                <a:chExt cx="72126" cy="53788"/>
              </a:xfrm>
            </p:grpSpPr>
            <p:sp>
              <p:nvSpPr>
                <p:cNvPr id="8740" name="Google Shape;8740;p80"/>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0"/>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2" name="Google Shape;8742;p80"/>
              <p:cNvGrpSpPr/>
              <p:nvPr/>
            </p:nvGrpSpPr>
            <p:grpSpPr>
              <a:xfrm>
                <a:off x="1455707" y="4084171"/>
                <a:ext cx="64321" cy="64544"/>
                <a:chOff x="1455707" y="4084171"/>
                <a:chExt cx="64321" cy="64544"/>
              </a:xfrm>
            </p:grpSpPr>
            <p:sp>
              <p:nvSpPr>
                <p:cNvPr id="8743" name="Google Shape;8743;p80"/>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0"/>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80"/>
              <p:cNvGrpSpPr/>
              <p:nvPr/>
            </p:nvGrpSpPr>
            <p:grpSpPr>
              <a:xfrm>
                <a:off x="1818610" y="3731058"/>
                <a:ext cx="64321" cy="64544"/>
                <a:chOff x="1818610" y="3731058"/>
                <a:chExt cx="64321" cy="64544"/>
              </a:xfrm>
            </p:grpSpPr>
            <p:sp>
              <p:nvSpPr>
                <p:cNvPr id="8746" name="Google Shape;8746;p80"/>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0"/>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80"/>
              <p:cNvGrpSpPr/>
              <p:nvPr/>
            </p:nvGrpSpPr>
            <p:grpSpPr>
              <a:xfrm>
                <a:off x="2172491" y="4089633"/>
                <a:ext cx="72126" cy="53788"/>
                <a:chOff x="2172491" y="4089633"/>
                <a:chExt cx="72126" cy="53788"/>
              </a:xfrm>
            </p:grpSpPr>
            <p:sp>
              <p:nvSpPr>
                <p:cNvPr id="8749" name="Google Shape;8749;p80"/>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0"/>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1" name="Google Shape;8751;p80"/>
              <p:cNvGrpSpPr/>
              <p:nvPr/>
            </p:nvGrpSpPr>
            <p:grpSpPr>
              <a:xfrm>
                <a:off x="2171920" y="3731058"/>
                <a:ext cx="64321" cy="64544"/>
                <a:chOff x="2171920" y="3731058"/>
                <a:chExt cx="64321" cy="64544"/>
              </a:xfrm>
            </p:grpSpPr>
            <p:sp>
              <p:nvSpPr>
                <p:cNvPr id="8752" name="Google Shape;8752;p80"/>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0"/>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80"/>
              <p:cNvGrpSpPr/>
              <p:nvPr/>
            </p:nvGrpSpPr>
            <p:grpSpPr>
              <a:xfrm>
                <a:off x="2874730" y="3745828"/>
                <a:ext cx="72126" cy="53788"/>
                <a:chOff x="2874730" y="3745828"/>
                <a:chExt cx="72126" cy="53788"/>
              </a:xfrm>
            </p:grpSpPr>
            <p:sp>
              <p:nvSpPr>
                <p:cNvPr id="8755" name="Google Shape;8755;p80"/>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0"/>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80"/>
              <p:cNvGrpSpPr/>
              <p:nvPr/>
            </p:nvGrpSpPr>
            <p:grpSpPr>
              <a:xfrm>
                <a:off x="2878589" y="4081481"/>
                <a:ext cx="64321" cy="64544"/>
                <a:chOff x="2878589" y="4081481"/>
                <a:chExt cx="64321" cy="64544"/>
              </a:xfrm>
            </p:grpSpPr>
            <p:sp>
              <p:nvSpPr>
                <p:cNvPr id="8758" name="Google Shape;8758;p80"/>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0"/>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0"/>
              <p:cNvGrpSpPr/>
              <p:nvPr/>
            </p:nvGrpSpPr>
            <p:grpSpPr>
              <a:xfrm>
                <a:off x="2525796" y="4089633"/>
                <a:ext cx="72126" cy="53788"/>
                <a:chOff x="2525796" y="4089633"/>
                <a:chExt cx="72126" cy="53788"/>
              </a:xfrm>
            </p:grpSpPr>
            <p:sp>
              <p:nvSpPr>
                <p:cNvPr id="8761" name="Google Shape;8761;p80"/>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0"/>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0"/>
              <p:cNvGrpSpPr/>
              <p:nvPr/>
            </p:nvGrpSpPr>
            <p:grpSpPr>
              <a:xfrm>
                <a:off x="2525225" y="3731058"/>
                <a:ext cx="64321" cy="64544"/>
                <a:chOff x="2525225" y="3731058"/>
                <a:chExt cx="64321" cy="64544"/>
              </a:xfrm>
            </p:grpSpPr>
            <p:sp>
              <p:nvSpPr>
                <p:cNvPr id="8764" name="Google Shape;8764;p80"/>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0"/>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8769"/>
        <p:cNvGrpSpPr/>
        <p:nvPr/>
      </p:nvGrpSpPr>
      <p:grpSpPr>
        <a:xfrm>
          <a:off x="0" y="0"/>
          <a:ext cx="0" cy="0"/>
          <a:chOff x="0" y="0"/>
          <a:chExt cx="0" cy="0"/>
        </a:xfrm>
      </p:grpSpPr>
      <p:grpSp>
        <p:nvGrpSpPr>
          <p:cNvPr id="8770" name="Google Shape;8770;p81"/>
          <p:cNvGrpSpPr/>
          <p:nvPr/>
        </p:nvGrpSpPr>
        <p:grpSpPr>
          <a:xfrm>
            <a:off x="716991" y="971306"/>
            <a:ext cx="845921" cy="690752"/>
            <a:chOff x="732428" y="1198513"/>
            <a:chExt cx="845921" cy="690752"/>
          </a:xfrm>
        </p:grpSpPr>
        <p:grpSp>
          <p:nvGrpSpPr>
            <p:cNvPr id="8771" name="Google Shape;8771;p81"/>
            <p:cNvGrpSpPr/>
            <p:nvPr/>
          </p:nvGrpSpPr>
          <p:grpSpPr>
            <a:xfrm>
              <a:off x="823030" y="1198513"/>
              <a:ext cx="755319" cy="690752"/>
              <a:chOff x="823030" y="1198513"/>
              <a:chExt cx="755319" cy="690752"/>
            </a:xfrm>
          </p:grpSpPr>
          <p:sp>
            <p:nvSpPr>
              <p:cNvPr id="8772" name="Google Shape;8772;p8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4" name="Google Shape;8774;p81"/>
            <p:cNvGrpSpPr/>
            <p:nvPr/>
          </p:nvGrpSpPr>
          <p:grpSpPr>
            <a:xfrm>
              <a:off x="732428" y="1239937"/>
              <a:ext cx="739912" cy="607886"/>
              <a:chOff x="732428" y="1239937"/>
              <a:chExt cx="739912" cy="607886"/>
            </a:xfrm>
          </p:grpSpPr>
          <p:sp>
            <p:nvSpPr>
              <p:cNvPr id="8775" name="Google Shape;8775;p8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1"/>
            <p:cNvGrpSpPr/>
            <p:nvPr/>
          </p:nvGrpSpPr>
          <p:grpSpPr>
            <a:xfrm>
              <a:off x="732428" y="1277018"/>
              <a:ext cx="702832" cy="533758"/>
              <a:chOff x="732428" y="1277018"/>
              <a:chExt cx="702832" cy="533758"/>
            </a:xfrm>
          </p:grpSpPr>
          <p:sp>
            <p:nvSpPr>
              <p:cNvPr id="8778" name="Google Shape;8778;p8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81"/>
            <p:cNvGrpSpPr/>
            <p:nvPr/>
          </p:nvGrpSpPr>
          <p:grpSpPr>
            <a:xfrm>
              <a:off x="931170" y="1306653"/>
              <a:ext cx="647179" cy="474455"/>
              <a:chOff x="931170" y="1306653"/>
              <a:chExt cx="647179" cy="474455"/>
            </a:xfrm>
          </p:grpSpPr>
          <p:sp>
            <p:nvSpPr>
              <p:cNvPr id="8781" name="Google Shape;8781;p8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3" name="Google Shape;8783;p8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81"/>
          <p:cNvGrpSpPr/>
          <p:nvPr/>
        </p:nvGrpSpPr>
        <p:grpSpPr>
          <a:xfrm>
            <a:off x="3948600" y="971313"/>
            <a:ext cx="634656" cy="699982"/>
            <a:chOff x="5985650" y="2860025"/>
            <a:chExt cx="1396075" cy="1539775"/>
          </a:xfrm>
        </p:grpSpPr>
        <p:sp>
          <p:nvSpPr>
            <p:cNvPr id="8785" name="Google Shape;8785;p8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81"/>
          <p:cNvGrpSpPr/>
          <p:nvPr/>
        </p:nvGrpSpPr>
        <p:grpSpPr>
          <a:xfrm>
            <a:off x="4704250" y="971306"/>
            <a:ext cx="725845" cy="699975"/>
            <a:chOff x="4249973" y="1201875"/>
            <a:chExt cx="1958568" cy="1888762"/>
          </a:xfrm>
        </p:grpSpPr>
        <p:sp>
          <p:nvSpPr>
            <p:cNvPr id="8818" name="Google Shape;8818;p81"/>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9" name="Google Shape;8819;p81"/>
            <p:cNvGrpSpPr/>
            <p:nvPr/>
          </p:nvGrpSpPr>
          <p:grpSpPr>
            <a:xfrm>
              <a:off x="5853086" y="1789142"/>
              <a:ext cx="355454" cy="1048099"/>
              <a:chOff x="5576108" y="2016725"/>
              <a:chExt cx="565200" cy="1666560"/>
            </a:xfrm>
          </p:grpSpPr>
          <p:sp>
            <p:nvSpPr>
              <p:cNvPr id="8820" name="Google Shape;8820;p81"/>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1" name="Google Shape;8821;p81"/>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81"/>
            <p:cNvGrpSpPr/>
            <p:nvPr/>
          </p:nvGrpSpPr>
          <p:grpSpPr>
            <a:xfrm>
              <a:off x="4869455" y="2691676"/>
              <a:ext cx="1013897" cy="398961"/>
              <a:chOff x="4012057" y="3451825"/>
              <a:chExt cx="1612175" cy="634379"/>
            </a:xfrm>
          </p:grpSpPr>
          <p:sp>
            <p:nvSpPr>
              <p:cNvPr id="8823" name="Google Shape;8823;p81"/>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4" name="Google Shape;8824;p81"/>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5" name="Google Shape;8825;p81"/>
            <p:cNvGrpSpPr/>
            <p:nvPr/>
          </p:nvGrpSpPr>
          <p:grpSpPr>
            <a:xfrm>
              <a:off x="4276937" y="2155961"/>
              <a:ext cx="651965" cy="891358"/>
              <a:chOff x="3069908" y="2599997"/>
              <a:chExt cx="1036675" cy="1417328"/>
            </a:xfrm>
          </p:grpSpPr>
          <p:sp>
            <p:nvSpPr>
              <p:cNvPr id="8826" name="Google Shape;8826;p81"/>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27" name="Google Shape;8827;p81"/>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8" name="Google Shape;8828;p81"/>
            <p:cNvGrpSpPr/>
            <p:nvPr/>
          </p:nvGrpSpPr>
          <p:grpSpPr>
            <a:xfrm>
              <a:off x="5054918" y="1201875"/>
              <a:ext cx="999548" cy="602711"/>
              <a:chOff x="4306958" y="1082925"/>
              <a:chExt cx="1589359" cy="958358"/>
            </a:xfrm>
          </p:grpSpPr>
          <p:sp>
            <p:nvSpPr>
              <p:cNvPr id="8829" name="Google Shape;8829;p81"/>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0" name="Google Shape;8830;p81"/>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81"/>
            <p:cNvGrpSpPr/>
            <p:nvPr/>
          </p:nvGrpSpPr>
          <p:grpSpPr>
            <a:xfrm>
              <a:off x="4249973" y="1303451"/>
              <a:ext cx="799317" cy="841334"/>
              <a:chOff x="3027033" y="1244439"/>
              <a:chExt cx="1270977" cy="1337786"/>
            </a:xfrm>
          </p:grpSpPr>
          <p:sp>
            <p:nvSpPr>
              <p:cNvPr id="8832" name="Google Shape;8832;p81"/>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8833" name="Google Shape;8833;p81"/>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34" name="Google Shape;8834;p81"/>
          <p:cNvGrpSpPr/>
          <p:nvPr/>
        </p:nvGrpSpPr>
        <p:grpSpPr>
          <a:xfrm>
            <a:off x="4057114" y="1858087"/>
            <a:ext cx="750769" cy="683784"/>
            <a:chOff x="4204684" y="2104422"/>
            <a:chExt cx="699822" cy="637382"/>
          </a:xfrm>
        </p:grpSpPr>
        <p:grpSp>
          <p:nvGrpSpPr>
            <p:cNvPr id="8835" name="Google Shape;8835;p81"/>
            <p:cNvGrpSpPr/>
            <p:nvPr/>
          </p:nvGrpSpPr>
          <p:grpSpPr>
            <a:xfrm>
              <a:off x="4204684" y="2430067"/>
              <a:ext cx="342957" cy="311738"/>
              <a:chOff x="4204684" y="2430067"/>
              <a:chExt cx="342957" cy="311738"/>
            </a:xfrm>
          </p:grpSpPr>
          <p:sp>
            <p:nvSpPr>
              <p:cNvPr id="8836" name="Google Shape;8836;p81"/>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1"/>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81"/>
            <p:cNvGrpSpPr/>
            <p:nvPr/>
          </p:nvGrpSpPr>
          <p:grpSpPr>
            <a:xfrm>
              <a:off x="4561586" y="2430067"/>
              <a:ext cx="342920" cy="311738"/>
              <a:chOff x="4561586" y="2430067"/>
              <a:chExt cx="342920" cy="311738"/>
            </a:xfrm>
          </p:grpSpPr>
          <p:sp>
            <p:nvSpPr>
              <p:cNvPr id="8839" name="Google Shape;8839;p81"/>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1"/>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81"/>
            <p:cNvGrpSpPr/>
            <p:nvPr/>
          </p:nvGrpSpPr>
          <p:grpSpPr>
            <a:xfrm>
              <a:off x="4561586" y="2104422"/>
              <a:ext cx="342920" cy="311738"/>
              <a:chOff x="4561586" y="2104422"/>
              <a:chExt cx="342920" cy="311738"/>
            </a:xfrm>
          </p:grpSpPr>
          <p:sp>
            <p:nvSpPr>
              <p:cNvPr id="8842" name="Google Shape;8842;p81"/>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1"/>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1"/>
            <p:cNvGrpSpPr/>
            <p:nvPr/>
          </p:nvGrpSpPr>
          <p:grpSpPr>
            <a:xfrm>
              <a:off x="4204684" y="2104422"/>
              <a:ext cx="342957" cy="311664"/>
              <a:chOff x="4204684" y="2104422"/>
              <a:chExt cx="342957" cy="311664"/>
            </a:xfrm>
          </p:grpSpPr>
          <p:sp>
            <p:nvSpPr>
              <p:cNvPr id="8845" name="Google Shape;8845;p81"/>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1"/>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7" name="Google Shape;8847;p81"/>
          <p:cNvGrpSpPr/>
          <p:nvPr/>
        </p:nvGrpSpPr>
        <p:grpSpPr>
          <a:xfrm>
            <a:off x="5521547" y="971301"/>
            <a:ext cx="660591" cy="688867"/>
            <a:chOff x="5830645" y="1267368"/>
            <a:chExt cx="530340" cy="553040"/>
          </a:xfrm>
        </p:grpSpPr>
        <p:sp>
          <p:nvSpPr>
            <p:cNvPr id="8848" name="Google Shape;8848;p81"/>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9" name="Google Shape;8849;p81"/>
            <p:cNvGrpSpPr/>
            <p:nvPr/>
          </p:nvGrpSpPr>
          <p:grpSpPr>
            <a:xfrm>
              <a:off x="5830645" y="1267368"/>
              <a:ext cx="259743" cy="269909"/>
              <a:chOff x="5830645" y="1267368"/>
              <a:chExt cx="259743" cy="269909"/>
            </a:xfrm>
          </p:grpSpPr>
          <p:sp>
            <p:nvSpPr>
              <p:cNvPr id="8850" name="Google Shape;8850;p81"/>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1"/>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81"/>
            <p:cNvGrpSpPr/>
            <p:nvPr/>
          </p:nvGrpSpPr>
          <p:grpSpPr>
            <a:xfrm>
              <a:off x="6101293" y="1267368"/>
              <a:ext cx="259692" cy="269909"/>
              <a:chOff x="6101293" y="1267368"/>
              <a:chExt cx="259692" cy="269909"/>
            </a:xfrm>
          </p:grpSpPr>
          <p:sp>
            <p:nvSpPr>
              <p:cNvPr id="8853" name="Google Shape;8853;p81"/>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1"/>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5" name="Google Shape;8855;p81"/>
            <p:cNvGrpSpPr/>
            <p:nvPr/>
          </p:nvGrpSpPr>
          <p:grpSpPr>
            <a:xfrm>
              <a:off x="5830645" y="1550500"/>
              <a:ext cx="259692" cy="269909"/>
              <a:chOff x="5830645" y="1550500"/>
              <a:chExt cx="259692" cy="269909"/>
            </a:xfrm>
          </p:grpSpPr>
          <p:sp>
            <p:nvSpPr>
              <p:cNvPr id="8856" name="Google Shape;8856;p81"/>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1"/>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8" name="Google Shape;8858;p81"/>
            <p:cNvGrpSpPr/>
            <p:nvPr/>
          </p:nvGrpSpPr>
          <p:grpSpPr>
            <a:xfrm>
              <a:off x="6101293" y="1550500"/>
              <a:ext cx="259692" cy="269909"/>
              <a:chOff x="6101293" y="1550500"/>
              <a:chExt cx="259692" cy="269909"/>
            </a:xfrm>
          </p:grpSpPr>
          <p:sp>
            <p:nvSpPr>
              <p:cNvPr id="8859" name="Google Shape;8859;p81"/>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1"/>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61" name="Google Shape;8861;p81"/>
          <p:cNvGrpSpPr/>
          <p:nvPr/>
        </p:nvGrpSpPr>
        <p:grpSpPr>
          <a:xfrm>
            <a:off x="723700" y="1861760"/>
            <a:ext cx="697154" cy="679574"/>
            <a:chOff x="2679875" y="2361475"/>
            <a:chExt cx="780425" cy="760575"/>
          </a:xfrm>
        </p:grpSpPr>
        <p:sp>
          <p:nvSpPr>
            <p:cNvPr id="8862" name="Google Shape;8862;p81"/>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1"/>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1"/>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1"/>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1"/>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81"/>
          <p:cNvGrpSpPr/>
          <p:nvPr/>
        </p:nvGrpSpPr>
        <p:grpSpPr>
          <a:xfrm>
            <a:off x="3122859" y="971352"/>
            <a:ext cx="735829" cy="684547"/>
            <a:chOff x="3351965" y="1148808"/>
            <a:chExt cx="750770" cy="698375"/>
          </a:xfrm>
        </p:grpSpPr>
        <p:grpSp>
          <p:nvGrpSpPr>
            <p:cNvPr id="8869" name="Google Shape;8869;p81"/>
            <p:cNvGrpSpPr/>
            <p:nvPr/>
          </p:nvGrpSpPr>
          <p:grpSpPr>
            <a:xfrm>
              <a:off x="3586796" y="1148808"/>
              <a:ext cx="294857" cy="286830"/>
              <a:chOff x="3750225" y="1774000"/>
              <a:chExt cx="149575" cy="145525"/>
            </a:xfrm>
          </p:grpSpPr>
          <p:sp>
            <p:nvSpPr>
              <p:cNvPr id="8870" name="Google Shape;8870;p81"/>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1"/>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1"/>
            <p:cNvGrpSpPr/>
            <p:nvPr/>
          </p:nvGrpSpPr>
          <p:grpSpPr>
            <a:xfrm>
              <a:off x="3779245" y="1375768"/>
              <a:ext cx="323490" cy="286978"/>
              <a:chOff x="3847850" y="1889150"/>
              <a:chExt cx="164100" cy="145600"/>
            </a:xfrm>
          </p:grpSpPr>
          <p:sp>
            <p:nvSpPr>
              <p:cNvPr id="8873" name="Google Shape;8873;p81"/>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1"/>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81"/>
            <p:cNvGrpSpPr/>
            <p:nvPr/>
          </p:nvGrpSpPr>
          <p:grpSpPr>
            <a:xfrm>
              <a:off x="3351965" y="1330435"/>
              <a:ext cx="295449" cy="285401"/>
              <a:chOff x="3631100" y="1866150"/>
              <a:chExt cx="149875" cy="144800"/>
            </a:xfrm>
          </p:grpSpPr>
          <p:sp>
            <p:nvSpPr>
              <p:cNvPr id="8876" name="Google Shape;8876;p81"/>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1"/>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8" name="Google Shape;8878;p81"/>
            <p:cNvGrpSpPr/>
            <p:nvPr/>
          </p:nvGrpSpPr>
          <p:grpSpPr>
            <a:xfrm>
              <a:off x="3548208" y="1560352"/>
              <a:ext cx="294808" cy="286830"/>
              <a:chOff x="3730650" y="1982800"/>
              <a:chExt cx="149550" cy="145525"/>
            </a:xfrm>
          </p:grpSpPr>
          <p:sp>
            <p:nvSpPr>
              <p:cNvPr id="8879" name="Google Shape;8879;p81"/>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1"/>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81" name="Google Shape;8881;p81"/>
          <p:cNvGrpSpPr/>
          <p:nvPr/>
        </p:nvGrpSpPr>
        <p:grpSpPr>
          <a:xfrm>
            <a:off x="7624512" y="971306"/>
            <a:ext cx="804565" cy="677795"/>
            <a:chOff x="7636443" y="1204988"/>
            <a:chExt cx="804565" cy="677795"/>
          </a:xfrm>
        </p:grpSpPr>
        <p:grpSp>
          <p:nvGrpSpPr>
            <p:cNvPr id="8882" name="Google Shape;8882;p81"/>
            <p:cNvGrpSpPr/>
            <p:nvPr/>
          </p:nvGrpSpPr>
          <p:grpSpPr>
            <a:xfrm>
              <a:off x="7636443" y="1509705"/>
              <a:ext cx="804565" cy="373078"/>
              <a:chOff x="7636443" y="1509705"/>
              <a:chExt cx="804565" cy="373078"/>
            </a:xfrm>
          </p:grpSpPr>
          <p:sp>
            <p:nvSpPr>
              <p:cNvPr id="8883" name="Google Shape;8883;p8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1"/>
            <p:cNvGrpSpPr/>
            <p:nvPr/>
          </p:nvGrpSpPr>
          <p:grpSpPr>
            <a:xfrm>
              <a:off x="7636443" y="1408133"/>
              <a:ext cx="804565" cy="373078"/>
              <a:chOff x="7636443" y="1408133"/>
              <a:chExt cx="804565" cy="373078"/>
            </a:xfrm>
          </p:grpSpPr>
          <p:sp>
            <p:nvSpPr>
              <p:cNvPr id="8886" name="Google Shape;8886;p8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81"/>
            <p:cNvGrpSpPr/>
            <p:nvPr/>
          </p:nvGrpSpPr>
          <p:grpSpPr>
            <a:xfrm>
              <a:off x="7636443" y="1306560"/>
              <a:ext cx="804565" cy="373078"/>
              <a:chOff x="7636443" y="1306560"/>
              <a:chExt cx="804565" cy="373078"/>
            </a:xfrm>
          </p:grpSpPr>
          <p:sp>
            <p:nvSpPr>
              <p:cNvPr id="8889" name="Google Shape;8889;p8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1" name="Google Shape;8891;p81"/>
            <p:cNvGrpSpPr/>
            <p:nvPr/>
          </p:nvGrpSpPr>
          <p:grpSpPr>
            <a:xfrm>
              <a:off x="7636443" y="1204988"/>
              <a:ext cx="804565" cy="373078"/>
              <a:chOff x="7636443" y="1204988"/>
              <a:chExt cx="804565" cy="373078"/>
            </a:xfrm>
          </p:grpSpPr>
          <p:sp>
            <p:nvSpPr>
              <p:cNvPr id="8892" name="Google Shape;8892;p8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94" name="Google Shape;8894;p81"/>
          <p:cNvGrpSpPr/>
          <p:nvPr/>
        </p:nvGrpSpPr>
        <p:grpSpPr>
          <a:xfrm>
            <a:off x="4963358" y="1878721"/>
            <a:ext cx="661339" cy="661188"/>
            <a:chOff x="3990000" y="975400"/>
            <a:chExt cx="3934200" cy="3933300"/>
          </a:xfrm>
        </p:grpSpPr>
        <p:sp>
          <p:nvSpPr>
            <p:cNvPr id="8895" name="Google Shape;8895;p81"/>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1"/>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1"/>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1"/>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81"/>
          <p:cNvGrpSpPr/>
          <p:nvPr/>
        </p:nvGrpSpPr>
        <p:grpSpPr>
          <a:xfrm>
            <a:off x="6607006" y="1857359"/>
            <a:ext cx="868881" cy="684241"/>
            <a:chOff x="6598259" y="2078634"/>
            <a:chExt cx="868881" cy="684241"/>
          </a:xfrm>
        </p:grpSpPr>
        <p:sp>
          <p:nvSpPr>
            <p:cNvPr id="8900" name="Google Shape;8900;p8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06" name="Google Shape;8906;p81"/>
            <p:cNvGrpSpPr/>
            <p:nvPr/>
          </p:nvGrpSpPr>
          <p:grpSpPr>
            <a:xfrm>
              <a:off x="6808175" y="2078634"/>
              <a:ext cx="452229" cy="684241"/>
              <a:chOff x="6808175" y="2078634"/>
              <a:chExt cx="452229" cy="684241"/>
            </a:xfrm>
          </p:grpSpPr>
          <p:sp>
            <p:nvSpPr>
              <p:cNvPr id="8907" name="Google Shape;8907;p8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3" name="Google Shape;8913;p81"/>
              <p:cNvGrpSpPr/>
              <p:nvPr/>
            </p:nvGrpSpPr>
            <p:grpSpPr>
              <a:xfrm>
                <a:off x="6821586" y="2078634"/>
                <a:ext cx="426871" cy="684241"/>
                <a:chOff x="6821586" y="2078634"/>
                <a:chExt cx="426871" cy="684241"/>
              </a:xfrm>
            </p:grpSpPr>
            <p:grpSp>
              <p:nvGrpSpPr>
                <p:cNvPr id="8914" name="Google Shape;8914;p81"/>
                <p:cNvGrpSpPr/>
                <p:nvPr/>
              </p:nvGrpSpPr>
              <p:grpSpPr>
                <a:xfrm>
                  <a:off x="6821586" y="2078634"/>
                  <a:ext cx="426871" cy="684241"/>
                  <a:chOff x="6821586" y="2078634"/>
                  <a:chExt cx="426871" cy="684241"/>
                </a:xfrm>
              </p:grpSpPr>
              <p:sp>
                <p:nvSpPr>
                  <p:cNvPr id="8915" name="Google Shape;8915;p8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8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4" name="Google Shape;8934;p8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940" name="Google Shape;8940;p81"/>
          <p:cNvGrpSpPr/>
          <p:nvPr/>
        </p:nvGrpSpPr>
        <p:grpSpPr>
          <a:xfrm>
            <a:off x="5780173" y="1862968"/>
            <a:ext cx="671358" cy="671358"/>
            <a:chOff x="6535625" y="760425"/>
            <a:chExt cx="1665900" cy="1665900"/>
          </a:xfrm>
        </p:grpSpPr>
        <p:sp>
          <p:nvSpPr>
            <p:cNvPr id="8941" name="Google Shape;8941;p81"/>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1"/>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1"/>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1"/>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1"/>
          <p:cNvGrpSpPr/>
          <p:nvPr/>
        </p:nvGrpSpPr>
        <p:grpSpPr>
          <a:xfrm>
            <a:off x="716989" y="3531368"/>
            <a:ext cx="1340789" cy="640830"/>
            <a:chOff x="238125" y="1151100"/>
            <a:chExt cx="7139450" cy="3412300"/>
          </a:xfrm>
        </p:grpSpPr>
        <p:sp>
          <p:nvSpPr>
            <p:cNvPr id="8946" name="Google Shape;8946;p81"/>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1"/>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81"/>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81"/>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1"/>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81"/>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81"/>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1"/>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1"/>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1"/>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1"/>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1"/>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81"/>
          <p:cNvGrpSpPr/>
          <p:nvPr/>
        </p:nvGrpSpPr>
        <p:grpSpPr>
          <a:xfrm>
            <a:off x="5584212" y="2734649"/>
            <a:ext cx="985357" cy="585764"/>
            <a:chOff x="5145061" y="2881789"/>
            <a:chExt cx="1107641" cy="658458"/>
          </a:xfrm>
        </p:grpSpPr>
        <p:grpSp>
          <p:nvGrpSpPr>
            <p:cNvPr id="8959" name="Google Shape;8959;p81"/>
            <p:cNvGrpSpPr/>
            <p:nvPr/>
          </p:nvGrpSpPr>
          <p:grpSpPr>
            <a:xfrm>
              <a:off x="5722989" y="3244587"/>
              <a:ext cx="529713" cy="295659"/>
              <a:chOff x="5722989" y="3244587"/>
              <a:chExt cx="529713" cy="295659"/>
            </a:xfrm>
          </p:grpSpPr>
          <p:sp>
            <p:nvSpPr>
              <p:cNvPr id="8960" name="Google Shape;8960;p81"/>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1" name="Google Shape;8961;p81"/>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2" name="Google Shape;8962;p81"/>
            <p:cNvGrpSpPr/>
            <p:nvPr/>
          </p:nvGrpSpPr>
          <p:grpSpPr>
            <a:xfrm>
              <a:off x="5145061" y="3244587"/>
              <a:ext cx="536807" cy="295659"/>
              <a:chOff x="5145061" y="3244587"/>
              <a:chExt cx="536807" cy="295659"/>
            </a:xfrm>
          </p:grpSpPr>
          <p:sp>
            <p:nvSpPr>
              <p:cNvPr id="8963" name="Google Shape;8963;p81"/>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4" name="Google Shape;8964;p81"/>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5" name="Google Shape;8965;p81"/>
            <p:cNvGrpSpPr/>
            <p:nvPr/>
          </p:nvGrpSpPr>
          <p:grpSpPr>
            <a:xfrm>
              <a:off x="5341327" y="2898245"/>
              <a:ext cx="532309" cy="614891"/>
              <a:chOff x="5341327" y="2898245"/>
              <a:chExt cx="532309" cy="614891"/>
            </a:xfrm>
          </p:grpSpPr>
          <p:sp>
            <p:nvSpPr>
              <p:cNvPr id="8966" name="Google Shape;8966;p81"/>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67" name="Google Shape;8967;p81"/>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8968" name="Google Shape;8968;p81"/>
            <p:cNvGrpSpPr/>
            <p:nvPr/>
          </p:nvGrpSpPr>
          <p:grpSpPr>
            <a:xfrm>
              <a:off x="5532290" y="2881789"/>
              <a:ext cx="620516" cy="305456"/>
              <a:chOff x="5532290" y="2881789"/>
              <a:chExt cx="620516" cy="305456"/>
            </a:xfrm>
          </p:grpSpPr>
          <p:sp>
            <p:nvSpPr>
              <p:cNvPr id="8969" name="Google Shape;8969;p81"/>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8970" name="Google Shape;8970;p81"/>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8971" name="Google Shape;8971;p81"/>
          <p:cNvGrpSpPr/>
          <p:nvPr/>
        </p:nvGrpSpPr>
        <p:grpSpPr>
          <a:xfrm>
            <a:off x="8163135" y="3526707"/>
            <a:ext cx="269068" cy="645491"/>
            <a:chOff x="7026852" y="3311869"/>
            <a:chExt cx="434331" cy="1041954"/>
          </a:xfrm>
        </p:grpSpPr>
        <p:sp>
          <p:nvSpPr>
            <p:cNvPr id="8972" name="Google Shape;8972;p81"/>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1"/>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1"/>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1"/>
          <p:cNvGrpSpPr/>
          <p:nvPr/>
        </p:nvGrpSpPr>
        <p:grpSpPr>
          <a:xfrm>
            <a:off x="6179716" y="3565945"/>
            <a:ext cx="293882" cy="293836"/>
            <a:chOff x="4873519" y="3311869"/>
            <a:chExt cx="499374" cy="499296"/>
          </a:xfrm>
        </p:grpSpPr>
        <p:sp>
          <p:nvSpPr>
            <p:cNvPr id="8976" name="Google Shape;8976;p81"/>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1"/>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81"/>
          <p:cNvGrpSpPr/>
          <p:nvPr/>
        </p:nvGrpSpPr>
        <p:grpSpPr>
          <a:xfrm>
            <a:off x="6179716" y="3878316"/>
            <a:ext cx="293882" cy="293882"/>
            <a:chOff x="4873519" y="3875839"/>
            <a:chExt cx="499374" cy="499374"/>
          </a:xfrm>
        </p:grpSpPr>
        <p:sp>
          <p:nvSpPr>
            <p:cNvPr id="8979" name="Google Shape;8979;p81"/>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1"/>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1" name="Google Shape;8981;p81"/>
          <p:cNvGrpSpPr/>
          <p:nvPr/>
        </p:nvGrpSpPr>
        <p:grpSpPr>
          <a:xfrm>
            <a:off x="2410244" y="1850269"/>
            <a:ext cx="698104" cy="698208"/>
            <a:chOff x="2565073" y="2075876"/>
            <a:chExt cx="672482" cy="672518"/>
          </a:xfrm>
        </p:grpSpPr>
        <p:sp>
          <p:nvSpPr>
            <p:cNvPr id="8982" name="Google Shape;8982;p81"/>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1"/>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1"/>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1"/>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1"/>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1"/>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81"/>
          <p:cNvGrpSpPr/>
          <p:nvPr/>
        </p:nvGrpSpPr>
        <p:grpSpPr>
          <a:xfrm>
            <a:off x="5633655" y="3534869"/>
            <a:ext cx="438354" cy="637329"/>
            <a:chOff x="1697726" y="3244179"/>
            <a:chExt cx="788124" cy="1146069"/>
          </a:xfrm>
        </p:grpSpPr>
        <p:sp>
          <p:nvSpPr>
            <p:cNvPr id="8989" name="Google Shape;8989;p81"/>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1"/>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1" name="Google Shape;8991;p81"/>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2" name="Google Shape;8992;p81"/>
          <p:cNvGrpSpPr/>
          <p:nvPr/>
        </p:nvGrpSpPr>
        <p:grpSpPr>
          <a:xfrm>
            <a:off x="7634869" y="1863232"/>
            <a:ext cx="799565" cy="670282"/>
            <a:chOff x="7617850" y="2063282"/>
            <a:chExt cx="799565" cy="670282"/>
          </a:xfrm>
        </p:grpSpPr>
        <p:cxnSp>
          <p:nvCxnSpPr>
            <p:cNvPr id="8993" name="Google Shape;8993;p8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4" name="Google Shape;8994;p8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5" name="Google Shape;8995;p8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6" name="Google Shape;8996;p8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8997" name="Google Shape;8997;p8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8998" name="Google Shape;8998;p8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8999" name="Google Shape;8999;p81"/>
            <p:cNvGrpSpPr/>
            <p:nvPr/>
          </p:nvGrpSpPr>
          <p:grpSpPr>
            <a:xfrm>
              <a:off x="7734309" y="2063282"/>
              <a:ext cx="570957" cy="620095"/>
              <a:chOff x="7734309" y="2063282"/>
              <a:chExt cx="570957" cy="620095"/>
            </a:xfrm>
          </p:grpSpPr>
          <p:grpSp>
            <p:nvGrpSpPr>
              <p:cNvPr id="9000" name="Google Shape;9000;p81"/>
              <p:cNvGrpSpPr/>
              <p:nvPr/>
            </p:nvGrpSpPr>
            <p:grpSpPr>
              <a:xfrm>
                <a:off x="8031573" y="2063282"/>
                <a:ext cx="273693" cy="620095"/>
                <a:chOff x="8031573" y="2063282"/>
                <a:chExt cx="273693" cy="620095"/>
              </a:xfrm>
            </p:grpSpPr>
            <p:sp>
              <p:nvSpPr>
                <p:cNvPr id="9001" name="Google Shape;9001;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5" name="Google Shape;9005;p81"/>
              <p:cNvGrpSpPr/>
              <p:nvPr/>
            </p:nvGrpSpPr>
            <p:grpSpPr>
              <a:xfrm flipH="1">
                <a:off x="7734309" y="2063282"/>
                <a:ext cx="273693" cy="620095"/>
                <a:chOff x="8031573" y="2063282"/>
                <a:chExt cx="273693" cy="620095"/>
              </a:xfrm>
            </p:grpSpPr>
            <p:sp>
              <p:nvSpPr>
                <p:cNvPr id="9006" name="Google Shape;9006;p8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8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8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010" name="Google Shape;9010;p81"/>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1"/>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2" name="Google Shape;9012;p81"/>
          <p:cNvGrpSpPr/>
          <p:nvPr/>
        </p:nvGrpSpPr>
        <p:grpSpPr>
          <a:xfrm>
            <a:off x="7821475" y="2716715"/>
            <a:ext cx="602567" cy="601884"/>
            <a:chOff x="1186975" y="238125"/>
            <a:chExt cx="5244275" cy="5238325"/>
          </a:xfrm>
        </p:grpSpPr>
        <p:sp>
          <p:nvSpPr>
            <p:cNvPr id="9013" name="Google Shape;9013;p8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8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7" name="Google Shape;9017;p81"/>
          <p:cNvGrpSpPr/>
          <p:nvPr/>
        </p:nvGrpSpPr>
        <p:grpSpPr>
          <a:xfrm>
            <a:off x="3264213" y="1856199"/>
            <a:ext cx="651848" cy="687338"/>
            <a:chOff x="3400515" y="2056248"/>
            <a:chExt cx="698134" cy="735987"/>
          </a:xfrm>
        </p:grpSpPr>
        <p:grpSp>
          <p:nvGrpSpPr>
            <p:cNvPr id="9018" name="Google Shape;9018;p81"/>
            <p:cNvGrpSpPr/>
            <p:nvPr/>
          </p:nvGrpSpPr>
          <p:grpSpPr>
            <a:xfrm>
              <a:off x="3400515" y="2283913"/>
              <a:ext cx="312919" cy="219900"/>
              <a:chOff x="3400515" y="2283913"/>
              <a:chExt cx="312919" cy="219900"/>
            </a:xfrm>
          </p:grpSpPr>
          <p:sp>
            <p:nvSpPr>
              <p:cNvPr id="9019" name="Google Shape;9019;p81"/>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0" name="Google Shape;9020;p81"/>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9021" name="Google Shape;9021;p81"/>
            <p:cNvGrpSpPr/>
            <p:nvPr/>
          </p:nvGrpSpPr>
          <p:grpSpPr>
            <a:xfrm>
              <a:off x="3547823" y="2461089"/>
              <a:ext cx="219900" cy="331146"/>
              <a:chOff x="3547823" y="2461089"/>
              <a:chExt cx="219900" cy="331146"/>
            </a:xfrm>
          </p:grpSpPr>
          <p:sp>
            <p:nvSpPr>
              <p:cNvPr id="9022" name="Google Shape;9022;p81"/>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3" name="Google Shape;9023;p81"/>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9024" name="Google Shape;9024;p81"/>
            <p:cNvGrpSpPr/>
            <p:nvPr/>
          </p:nvGrpSpPr>
          <p:grpSpPr>
            <a:xfrm>
              <a:off x="3734138" y="2461089"/>
              <a:ext cx="219900" cy="331146"/>
              <a:chOff x="3734138" y="2461089"/>
              <a:chExt cx="219900" cy="331146"/>
            </a:xfrm>
          </p:grpSpPr>
          <p:sp>
            <p:nvSpPr>
              <p:cNvPr id="9025" name="Google Shape;9025;p81"/>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6" name="Google Shape;9026;p81"/>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9027" name="Google Shape;9027;p81"/>
            <p:cNvGrpSpPr/>
            <p:nvPr/>
          </p:nvGrpSpPr>
          <p:grpSpPr>
            <a:xfrm>
              <a:off x="3787560" y="2281742"/>
              <a:ext cx="311089" cy="219900"/>
              <a:chOff x="3787560" y="2281742"/>
              <a:chExt cx="311089" cy="219900"/>
            </a:xfrm>
          </p:grpSpPr>
          <p:sp>
            <p:nvSpPr>
              <p:cNvPr id="9028" name="Google Shape;9028;p81"/>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9029" name="Google Shape;9029;p81"/>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9030" name="Google Shape;9030;p81"/>
            <p:cNvGrpSpPr/>
            <p:nvPr/>
          </p:nvGrpSpPr>
          <p:grpSpPr>
            <a:xfrm>
              <a:off x="3637290" y="2056248"/>
              <a:ext cx="219900" cy="330736"/>
              <a:chOff x="3637290" y="2056248"/>
              <a:chExt cx="219900" cy="330736"/>
            </a:xfrm>
          </p:grpSpPr>
          <p:sp>
            <p:nvSpPr>
              <p:cNvPr id="9031" name="Google Shape;9031;p81"/>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9032" name="Google Shape;9032;p81"/>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9033" name="Google Shape;9033;p81"/>
          <p:cNvGrpSpPr/>
          <p:nvPr/>
        </p:nvGrpSpPr>
        <p:grpSpPr>
          <a:xfrm>
            <a:off x="2555919" y="2726205"/>
            <a:ext cx="1268144" cy="592394"/>
            <a:chOff x="238125" y="1188750"/>
            <a:chExt cx="7140450" cy="3335550"/>
          </a:xfrm>
        </p:grpSpPr>
        <p:sp>
          <p:nvSpPr>
            <p:cNvPr id="9034" name="Google Shape;9034;p81"/>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1"/>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1"/>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1"/>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1"/>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9" name="Google Shape;9039;p81"/>
          <p:cNvGrpSpPr/>
          <p:nvPr/>
        </p:nvGrpSpPr>
        <p:grpSpPr>
          <a:xfrm>
            <a:off x="6663819" y="2728360"/>
            <a:ext cx="1053944" cy="590147"/>
            <a:chOff x="238125" y="1335475"/>
            <a:chExt cx="5418735" cy="3034175"/>
          </a:xfrm>
        </p:grpSpPr>
        <p:sp>
          <p:nvSpPr>
            <p:cNvPr id="9040" name="Google Shape;9040;p81"/>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1"/>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1"/>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81"/>
          <p:cNvGrpSpPr/>
          <p:nvPr/>
        </p:nvGrpSpPr>
        <p:grpSpPr>
          <a:xfrm>
            <a:off x="4094628" y="3533259"/>
            <a:ext cx="1268207" cy="638939"/>
            <a:chOff x="3967651" y="3645904"/>
            <a:chExt cx="1479304" cy="745292"/>
          </a:xfrm>
        </p:grpSpPr>
        <p:grpSp>
          <p:nvGrpSpPr>
            <p:cNvPr id="9044" name="Google Shape;9044;p81"/>
            <p:cNvGrpSpPr/>
            <p:nvPr/>
          </p:nvGrpSpPr>
          <p:grpSpPr>
            <a:xfrm>
              <a:off x="3967651" y="4009026"/>
              <a:ext cx="1479304" cy="382170"/>
              <a:chOff x="3967651" y="4009026"/>
              <a:chExt cx="1479304" cy="382170"/>
            </a:xfrm>
          </p:grpSpPr>
          <p:grpSp>
            <p:nvGrpSpPr>
              <p:cNvPr id="9045" name="Google Shape;9045;p81"/>
              <p:cNvGrpSpPr/>
              <p:nvPr/>
            </p:nvGrpSpPr>
            <p:grpSpPr>
              <a:xfrm>
                <a:off x="4892216" y="4195630"/>
                <a:ext cx="554739" cy="195566"/>
                <a:chOff x="3604375" y="4892160"/>
                <a:chExt cx="1651500" cy="582215"/>
              </a:xfrm>
            </p:grpSpPr>
            <p:sp>
              <p:nvSpPr>
                <p:cNvPr id="9046" name="Google Shape;9046;p8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81"/>
              <p:cNvGrpSpPr/>
              <p:nvPr/>
            </p:nvGrpSpPr>
            <p:grpSpPr>
              <a:xfrm>
                <a:off x="3967651" y="4146303"/>
                <a:ext cx="579402" cy="244893"/>
                <a:chOff x="851875" y="4745310"/>
                <a:chExt cx="1724925" cy="729065"/>
              </a:xfrm>
            </p:grpSpPr>
            <p:sp>
              <p:nvSpPr>
                <p:cNvPr id="9049" name="Google Shape;9049;p8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81"/>
              <p:cNvGrpSpPr/>
              <p:nvPr/>
            </p:nvGrpSpPr>
            <p:grpSpPr>
              <a:xfrm>
                <a:off x="4460753" y="4009026"/>
                <a:ext cx="493110" cy="382170"/>
                <a:chOff x="2319875" y="4336625"/>
                <a:chExt cx="1468025" cy="1137750"/>
              </a:xfrm>
            </p:grpSpPr>
            <p:sp>
              <p:nvSpPr>
                <p:cNvPr id="9052" name="Google Shape;9052;p8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54" name="Google Shape;9054;p81"/>
            <p:cNvGrpSpPr/>
            <p:nvPr/>
          </p:nvGrpSpPr>
          <p:grpSpPr>
            <a:xfrm>
              <a:off x="4479443" y="3645904"/>
              <a:ext cx="455965" cy="388789"/>
              <a:chOff x="2957425" y="238100"/>
              <a:chExt cx="1910200" cy="1628775"/>
            </a:xfrm>
          </p:grpSpPr>
          <p:sp>
            <p:nvSpPr>
              <p:cNvPr id="9055" name="Google Shape;9055;p8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8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8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65" name="Google Shape;9065;p81"/>
          <p:cNvGrpSpPr/>
          <p:nvPr/>
        </p:nvGrpSpPr>
        <p:grpSpPr>
          <a:xfrm>
            <a:off x="2480742" y="3534460"/>
            <a:ext cx="1243128" cy="637739"/>
            <a:chOff x="2496310" y="3693351"/>
            <a:chExt cx="1342906" cy="688926"/>
          </a:xfrm>
        </p:grpSpPr>
        <p:grpSp>
          <p:nvGrpSpPr>
            <p:cNvPr id="9066" name="Google Shape;9066;p81"/>
            <p:cNvGrpSpPr/>
            <p:nvPr/>
          </p:nvGrpSpPr>
          <p:grpSpPr>
            <a:xfrm>
              <a:off x="2496310" y="3693351"/>
              <a:ext cx="1342906" cy="688875"/>
              <a:chOff x="2496310" y="3693351"/>
              <a:chExt cx="1342906" cy="688875"/>
            </a:xfrm>
          </p:grpSpPr>
          <p:sp>
            <p:nvSpPr>
              <p:cNvPr id="9067" name="Google Shape;9067;p81"/>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81"/>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1"/>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1"/>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1"/>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1"/>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73" name="Google Shape;9073;p81"/>
              <p:cNvCxnSpPr>
                <a:stCxn id="9071"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9074" name="Google Shape;9074;p81"/>
              <p:cNvCxnSpPr>
                <a:stCxn id="9068"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9075" name="Google Shape;9075;p81"/>
              <p:cNvCxnSpPr>
                <a:stCxn id="9069"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6" name="Google Shape;9076;p81"/>
              <p:cNvCxnSpPr>
                <a:stCxn id="9072"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9077" name="Google Shape;9077;p81"/>
              <p:cNvCxnSpPr>
                <a:stCxn id="9070"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9078" name="Google Shape;9078;p81"/>
            <p:cNvGrpSpPr/>
            <p:nvPr/>
          </p:nvGrpSpPr>
          <p:grpSpPr>
            <a:xfrm>
              <a:off x="2675275" y="3930557"/>
              <a:ext cx="1003306" cy="451719"/>
              <a:chOff x="2675275" y="4174282"/>
              <a:chExt cx="1003306" cy="451719"/>
            </a:xfrm>
          </p:grpSpPr>
          <p:sp>
            <p:nvSpPr>
              <p:cNvPr id="9079" name="Google Shape;9079;p81"/>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1"/>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1"/>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82" name="Google Shape;9082;p81"/>
          <p:cNvGrpSpPr/>
          <p:nvPr/>
        </p:nvGrpSpPr>
        <p:grpSpPr>
          <a:xfrm>
            <a:off x="1654412" y="971306"/>
            <a:ext cx="574511" cy="874709"/>
            <a:chOff x="1715404" y="1112080"/>
            <a:chExt cx="642270" cy="977984"/>
          </a:xfrm>
        </p:grpSpPr>
        <p:grpSp>
          <p:nvGrpSpPr>
            <p:cNvPr id="9083" name="Google Shape;9083;p81"/>
            <p:cNvGrpSpPr/>
            <p:nvPr/>
          </p:nvGrpSpPr>
          <p:grpSpPr>
            <a:xfrm>
              <a:off x="1715404" y="1112080"/>
              <a:ext cx="642270" cy="977984"/>
              <a:chOff x="1715404" y="1112080"/>
              <a:chExt cx="642270" cy="977984"/>
            </a:xfrm>
          </p:grpSpPr>
          <p:sp>
            <p:nvSpPr>
              <p:cNvPr id="9084" name="Google Shape;9084;p81"/>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81"/>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6" name="Google Shape;9086;p81"/>
            <p:cNvGrpSpPr/>
            <p:nvPr/>
          </p:nvGrpSpPr>
          <p:grpSpPr>
            <a:xfrm>
              <a:off x="1768927" y="1165603"/>
              <a:ext cx="535225" cy="851367"/>
              <a:chOff x="1768927" y="1165603"/>
              <a:chExt cx="535225" cy="851367"/>
            </a:xfrm>
          </p:grpSpPr>
          <p:sp>
            <p:nvSpPr>
              <p:cNvPr id="9087" name="Google Shape;9087;p81"/>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1"/>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9" name="Google Shape;9089;p81"/>
            <p:cNvGrpSpPr/>
            <p:nvPr/>
          </p:nvGrpSpPr>
          <p:grpSpPr>
            <a:xfrm>
              <a:off x="1822449" y="1219125"/>
              <a:ext cx="428180" cy="718859"/>
              <a:chOff x="1822449" y="1219125"/>
              <a:chExt cx="428180" cy="718859"/>
            </a:xfrm>
          </p:grpSpPr>
          <p:sp>
            <p:nvSpPr>
              <p:cNvPr id="9090" name="Google Shape;9090;p81"/>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1"/>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2" name="Google Shape;9092;p81"/>
            <p:cNvGrpSpPr/>
            <p:nvPr/>
          </p:nvGrpSpPr>
          <p:grpSpPr>
            <a:xfrm>
              <a:off x="1875972" y="1272648"/>
              <a:ext cx="321135" cy="586939"/>
              <a:chOff x="1875972" y="1272648"/>
              <a:chExt cx="321135" cy="586939"/>
            </a:xfrm>
          </p:grpSpPr>
          <p:sp>
            <p:nvSpPr>
              <p:cNvPr id="9093" name="Google Shape;9093;p81"/>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1"/>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95" name="Google Shape;9095;p81"/>
          <p:cNvGrpSpPr/>
          <p:nvPr/>
        </p:nvGrpSpPr>
        <p:grpSpPr>
          <a:xfrm>
            <a:off x="7761573" y="3528028"/>
            <a:ext cx="293855" cy="644170"/>
            <a:chOff x="241025" y="3151575"/>
            <a:chExt cx="293855" cy="644170"/>
          </a:xfrm>
        </p:grpSpPr>
        <p:sp>
          <p:nvSpPr>
            <p:cNvPr id="9096" name="Google Shape;9096;p81"/>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81"/>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8" name="Google Shape;9098;p81"/>
          <p:cNvGrpSpPr/>
          <p:nvPr/>
        </p:nvGrpSpPr>
        <p:grpSpPr>
          <a:xfrm>
            <a:off x="709557" y="2728028"/>
            <a:ext cx="1779649" cy="591620"/>
            <a:chOff x="246070" y="1983375"/>
            <a:chExt cx="1855347" cy="616849"/>
          </a:xfrm>
        </p:grpSpPr>
        <p:sp>
          <p:nvSpPr>
            <p:cNvPr id="9099" name="Google Shape;9099;p8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1"/>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81"/>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8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1"/>
          <p:cNvGrpSpPr/>
          <p:nvPr/>
        </p:nvGrpSpPr>
        <p:grpSpPr>
          <a:xfrm>
            <a:off x="2320424" y="971306"/>
            <a:ext cx="711055" cy="745993"/>
            <a:chOff x="2496269" y="1171698"/>
            <a:chExt cx="761953" cy="799392"/>
          </a:xfrm>
        </p:grpSpPr>
        <p:grpSp>
          <p:nvGrpSpPr>
            <p:cNvPr id="9109" name="Google Shape;9109;p81"/>
            <p:cNvGrpSpPr/>
            <p:nvPr/>
          </p:nvGrpSpPr>
          <p:grpSpPr>
            <a:xfrm>
              <a:off x="2496269" y="1171698"/>
              <a:ext cx="761953" cy="723022"/>
              <a:chOff x="2496269" y="1171698"/>
              <a:chExt cx="761953" cy="723022"/>
            </a:xfrm>
          </p:grpSpPr>
          <p:sp>
            <p:nvSpPr>
              <p:cNvPr id="9110" name="Google Shape;9110;p81"/>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1"/>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2" name="Google Shape;9112;p81"/>
              <p:cNvGrpSpPr/>
              <p:nvPr/>
            </p:nvGrpSpPr>
            <p:grpSpPr>
              <a:xfrm>
                <a:off x="2496269" y="1171698"/>
                <a:ext cx="761953" cy="723022"/>
                <a:chOff x="2496269" y="1120652"/>
                <a:chExt cx="761953" cy="723022"/>
              </a:xfrm>
            </p:grpSpPr>
            <p:grpSp>
              <p:nvGrpSpPr>
                <p:cNvPr id="9113" name="Google Shape;9113;p81"/>
                <p:cNvGrpSpPr/>
                <p:nvPr/>
              </p:nvGrpSpPr>
              <p:grpSpPr>
                <a:xfrm>
                  <a:off x="2496269" y="1120652"/>
                  <a:ext cx="761953" cy="723022"/>
                  <a:chOff x="2496269" y="1120652"/>
                  <a:chExt cx="761953" cy="723022"/>
                </a:xfrm>
              </p:grpSpPr>
              <p:grpSp>
                <p:nvGrpSpPr>
                  <p:cNvPr id="9114" name="Google Shape;9114;p81"/>
                  <p:cNvGrpSpPr/>
                  <p:nvPr/>
                </p:nvGrpSpPr>
                <p:grpSpPr>
                  <a:xfrm>
                    <a:off x="2496269" y="1304589"/>
                    <a:ext cx="407089" cy="305057"/>
                    <a:chOff x="2496269" y="1304589"/>
                    <a:chExt cx="407089" cy="305057"/>
                  </a:xfrm>
                </p:grpSpPr>
                <p:sp>
                  <p:nvSpPr>
                    <p:cNvPr id="9115" name="Google Shape;9115;p81"/>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1"/>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7" name="Google Shape;9117;p81"/>
                  <p:cNvGrpSpPr/>
                  <p:nvPr/>
                </p:nvGrpSpPr>
                <p:grpSpPr>
                  <a:xfrm>
                    <a:off x="2586468" y="1493376"/>
                    <a:ext cx="358850" cy="349656"/>
                    <a:chOff x="2586468" y="1493376"/>
                    <a:chExt cx="358850" cy="349656"/>
                  </a:xfrm>
                </p:grpSpPr>
                <p:sp>
                  <p:nvSpPr>
                    <p:cNvPr id="9118" name="Google Shape;9118;p81"/>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1"/>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81"/>
                  <p:cNvGrpSpPr/>
                  <p:nvPr/>
                </p:nvGrpSpPr>
                <p:grpSpPr>
                  <a:xfrm>
                    <a:off x="2807939" y="1494024"/>
                    <a:ext cx="358857" cy="349650"/>
                    <a:chOff x="2807939" y="1494024"/>
                    <a:chExt cx="358857" cy="349650"/>
                  </a:xfrm>
                </p:grpSpPr>
                <p:sp>
                  <p:nvSpPr>
                    <p:cNvPr id="9121" name="Google Shape;9121;p81"/>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1"/>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3" name="Google Shape;9123;p81"/>
                  <p:cNvGrpSpPr/>
                  <p:nvPr/>
                </p:nvGrpSpPr>
                <p:grpSpPr>
                  <a:xfrm>
                    <a:off x="2851133" y="1305635"/>
                    <a:ext cx="407089" cy="305057"/>
                    <a:chOff x="2851133" y="1305635"/>
                    <a:chExt cx="407089" cy="305057"/>
                  </a:xfrm>
                </p:grpSpPr>
                <p:sp>
                  <p:nvSpPr>
                    <p:cNvPr id="9124" name="Google Shape;9124;p81"/>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1"/>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6" name="Google Shape;9126;p81"/>
                  <p:cNvGrpSpPr/>
                  <p:nvPr/>
                </p:nvGrpSpPr>
                <p:grpSpPr>
                  <a:xfrm>
                    <a:off x="2727495" y="1120652"/>
                    <a:ext cx="300271" cy="396358"/>
                    <a:chOff x="2727495" y="1120652"/>
                    <a:chExt cx="300271" cy="396358"/>
                  </a:xfrm>
                </p:grpSpPr>
                <p:sp>
                  <p:nvSpPr>
                    <p:cNvPr id="9127" name="Google Shape;9127;p81"/>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1"/>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29" name="Google Shape;9129;p81"/>
                <p:cNvGrpSpPr/>
                <p:nvPr/>
              </p:nvGrpSpPr>
              <p:grpSpPr>
                <a:xfrm>
                  <a:off x="2722305" y="1350460"/>
                  <a:ext cx="308357" cy="308344"/>
                  <a:chOff x="2722305" y="1350460"/>
                  <a:chExt cx="308357" cy="308344"/>
                </a:xfrm>
              </p:grpSpPr>
              <p:sp>
                <p:nvSpPr>
                  <p:cNvPr id="9130" name="Google Shape;9130;p81"/>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1" name="Google Shape;9131;p81"/>
                  <p:cNvGrpSpPr/>
                  <p:nvPr/>
                </p:nvGrpSpPr>
                <p:grpSpPr>
                  <a:xfrm>
                    <a:off x="2725064" y="1364529"/>
                    <a:ext cx="297954" cy="280182"/>
                    <a:chOff x="2725064" y="1364529"/>
                    <a:chExt cx="297954" cy="280182"/>
                  </a:xfrm>
                </p:grpSpPr>
                <p:sp>
                  <p:nvSpPr>
                    <p:cNvPr id="9132" name="Google Shape;9132;p81"/>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1"/>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81"/>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81"/>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1"/>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9137" name="Google Shape;9137;p81"/>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1"/>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1"/>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1"/>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1"/>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2" name="Google Shape;9142;p81"/>
          <p:cNvGrpSpPr/>
          <p:nvPr/>
        </p:nvGrpSpPr>
        <p:grpSpPr>
          <a:xfrm>
            <a:off x="3909124" y="2727412"/>
            <a:ext cx="1569144" cy="591015"/>
            <a:chOff x="3820100" y="3023049"/>
            <a:chExt cx="1303926" cy="491162"/>
          </a:xfrm>
        </p:grpSpPr>
        <p:grpSp>
          <p:nvGrpSpPr>
            <p:cNvPr id="9143" name="Google Shape;9143;p81"/>
            <p:cNvGrpSpPr/>
            <p:nvPr/>
          </p:nvGrpSpPr>
          <p:grpSpPr>
            <a:xfrm>
              <a:off x="3820100" y="3023072"/>
              <a:ext cx="1303926" cy="491139"/>
              <a:chOff x="3820100" y="3023072"/>
              <a:chExt cx="1303926" cy="491139"/>
            </a:xfrm>
          </p:grpSpPr>
          <p:sp>
            <p:nvSpPr>
              <p:cNvPr id="9144" name="Google Shape;9144;p81"/>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1"/>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1"/>
            <p:cNvGrpSpPr/>
            <p:nvPr/>
          </p:nvGrpSpPr>
          <p:grpSpPr>
            <a:xfrm>
              <a:off x="4132439" y="3023645"/>
              <a:ext cx="393633" cy="177096"/>
              <a:chOff x="4132439" y="3023645"/>
              <a:chExt cx="393633" cy="177096"/>
            </a:xfrm>
          </p:grpSpPr>
          <p:sp>
            <p:nvSpPr>
              <p:cNvPr id="9147" name="Google Shape;9147;p81"/>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1"/>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9" name="Google Shape;9149;p81"/>
            <p:cNvGrpSpPr/>
            <p:nvPr/>
          </p:nvGrpSpPr>
          <p:grpSpPr>
            <a:xfrm>
              <a:off x="3921811" y="3023049"/>
              <a:ext cx="1002397" cy="388943"/>
              <a:chOff x="3921811" y="3023049"/>
              <a:chExt cx="1002397" cy="388943"/>
            </a:xfrm>
          </p:grpSpPr>
          <p:sp>
            <p:nvSpPr>
              <p:cNvPr id="9150" name="Google Shape;9150;p81"/>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1"/>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2" name="Google Shape;9152;p81"/>
            <p:cNvGrpSpPr/>
            <p:nvPr/>
          </p:nvGrpSpPr>
          <p:grpSpPr>
            <a:xfrm>
              <a:off x="4023645" y="3023049"/>
              <a:ext cx="683032" cy="286722"/>
              <a:chOff x="4023645" y="3023049"/>
              <a:chExt cx="683032" cy="286722"/>
            </a:xfrm>
          </p:grpSpPr>
          <p:sp>
            <p:nvSpPr>
              <p:cNvPr id="9153" name="Google Shape;9153;p81"/>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1"/>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55" name="Google Shape;9155;p81"/>
          <p:cNvGrpSpPr/>
          <p:nvPr/>
        </p:nvGrpSpPr>
        <p:grpSpPr>
          <a:xfrm>
            <a:off x="1541246" y="1854257"/>
            <a:ext cx="713522" cy="688025"/>
            <a:chOff x="1706078" y="2092648"/>
            <a:chExt cx="660913" cy="637296"/>
          </a:xfrm>
        </p:grpSpPr>
        <p:sp>
          <p:nvSpPr>
            <p:cNvPr id="9156" name="Google Shape;9156;p81"/>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57" name="Google Shape;9157;p81"/>
            <p:cNvGrpSpPr/>
            <p:nvPr/>
          </p:nvGrpSpPr>
          <p:grpSpPr>
            <a:xfrm>
              <a:off x="1706078" y="2092648"/>
              <a:ext cx="660913" cy="575241"/>
              <a:chOff x="1706078" y="2092648"/>
              <a:chExt cx="660913" cy="575241"/>
            </a:xfrm>
          </p:grpSpPr>
          <p:sp>
            <p:nvSpPr>
              <p:cNvPr id="9158" name="Google Shape;9158;p81"/>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1"/>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1"/>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161" name="Google Shape;9161;p81"/>
          <p:cNvGrpSpPr/>
          <p:nvPr/>
        </p:nvGrpSpPr>
        <p:grpSpPr>
          <a:xfrm>
            <a:off x="6303104" y="971806"/>
            <a:ext cx="1317459" cy="684168"/>
            <a:chOff x="238125" y="999450"/>
            <a:chExt cx="7140700" cy="3708225"/>
          </a:xfrm>
        </p:grpSpPr>
        <p:sp>
          <p:nvSpPr>
            <p:cNvPr id="9162" name="Google Shape;9162;p8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8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9174"/>
        <p:cNvGrpSpPr/>
        <p:nvPr/>
      </p:nvGrpSpPr>
      <p:grpSpPr>
        <a:xfrm>
          <a:off x="0" y="0"/>
          <a:ext cx="0" cy="0"/>
          <a:chOff x="0" y="0"/>
          <a:chExt cx="0" cy="0"/>
        </a:xfrm>
      </p:grpSpPr>
      <p:grpSp>
        <p:nvGrpSpPr>
          <p:cNvPr id="9175" name="Google Shape;9175;p82"/>
          <p:cNvGrpSpPr/>
          <p:nvPr/>
        </p:nvGrpSpPr>
        <p:grpSpPr>
          <a:xfrm>
            <a:off x="717025" y="967615"/>
            <a:ext cx="1636117" cy="1526144"/>
            <a:chOff x="729238" y="1179665"/>
            <a:chExt cx="1636117" cy="1526144"/>
          </a:xfrm>
        </p:grpSpPr>
        <p:grpSp>
          <p:nvGrpSpPr>
            <p:cNvPr id="9176" name="Google Shape;9176;p82"/>
            <p:cNvGrpSpPr/>
            <p:nvPr/>
          </p:nvGrpSpPr>
          <p:grpSpPr>
            <a:xfrm>
              <a:off x="729238" y="1179665"/>
              <a:ext cx="80700" cy="1526144"/>
              <a:chOff x="729238" y="1179665"/>
              <a:chExt cx="80700" cy="1526144"/>
            </a:xfrm>
          </p:grpSpPr>
          <p:sp>
            <p:nvSpPr>
              <p:cNvPr id="9177" name="Google Shape;9177;p82"/>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2"/>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2"/>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82"/>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2"/>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2"/>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2"/>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2"/>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2"/>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2"/>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7" name="Google Shape;9187;p82"/>
            <p:cNvGrpSpPr/>
            <p:nvPr/>
          </p:nvGrpSpPr>
          <p:grpSpPr>
            <a:xfrm>
              <a:off x="903098" y="1179665"/>
              <a:ext cx="80700" cy="1526144"/>
              <a:chOff x="903098" y="1179665"/>
              <a:chExt cx="80700" cy="1526144"/>
            </a:xfrm>
          </p:grpSpPr>
          <p:sp>
            <p:nvSpPr>
              <p:cNvPr id="9188" name="Google Shape;9188;p82"/>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2"/>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2"/>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2"/>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2"/>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2"/>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2"/>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2"/>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2"/>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82"/>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8" name="Google Shape;9198;p82"/>
            <p:cNvGrpSpPr/>
            <p:nvPr/>
          </p:nvGrpSpPr>
          <p:grpSpPr>
            <a:xfrm>
              <a:off x="1076958" y="1179665"/>
              <a:ext cx="80700" cy="1526144"/>
              <a:chOff x="1076958" y="1179665"/>
              <a:chExt cx="80700" cy="1526144"/>
            </a:xfrm>
          </p:grpSpPr>
          <p:sp>
            <p:nvSpPr>
              <p:cNvPr id="9199" name="Google Shape;9199;p82"/>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2"/>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2"/>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2"/>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2"/>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2"/>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2"/>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2"/>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2"/>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2"/>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82"/>
            <p:cNvGrpSpPr/>
            <p:nvPr/>
          </p:nvGrpSpPr>
          <p:grpSpPr>
            <a:xfrm>
              <a:off x="1247707" y="1179665"/>
              <a:ext cx="80700" cy="1526144"/>
              <a:chOff x="1247707" y="1179665"/>
              <a:chExt cx="80700" cy="1526144"/>
            </a:xfrm>
          </p:grpSpPr>
          <p:sp>
            <p:nvSpPr>
              <p:cNvPr id="9210" name="Google Shape;9210;p82"/>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2"/>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2"/>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2"/>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2"/>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2"/>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2"/>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82"/>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82"/>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2"/>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2"/>
            <p:cNvGrpSpPr/>
            <p:nvPr/>
          </p:nvGrpSpPr>
          <p:grpSpPr>
            <a:xfrm>
              <a:off x="1421567" y="1179665"/>
              <a:ext cx="80700" cy="1526144"/>
              <a:chOff x="1421567" y="1179665"/>
              <a:chExt cx="80700" cy="1526144"/>
            </a:xfrm>
          </p:grpSpPr>
          <p:sp>
            <p:nvSpPr>
              <p:cNvPr id="9221" name="Google Shape;9221;p82"/>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2"/>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2"/>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2"/>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2"/>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2"/>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2"/>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82"/>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2"/>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2"/>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2"/>
            <p:cNvGrpSpPr/>
            <p:nvPr/>
          </p:nvGrpSpPr>
          <p:grpSpPr>
            <a:xfrm>
              <a:off x="1592327" y="1179665"/>
              <a:ext cx="80700" cy="1526144"/>
              <a:chOff x="1592327" y="1179665"/>
              <a:chExt cx="80700" cy="1526144"/>
            </a:xfrm>
          </p:grpSpPr>
          <p:sp>
            <p:nvSpPr>
              <p:cNvPr id="9232" name="Google Shape;9232;p82"/>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2"/>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2"/>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2"/>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2"/>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2"/>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2"/>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2"/>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2"/>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82"/>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2" name="Google Shape;9242;p82"/>
            <p:cNvGrpSpPr/>
            <p:nvPr/>
          </p:nvGrpSpPr>
          <p:grpSpPr>
            <a:xfrm>
              <a:off x="1766187" y="1179665"/>
              <a:ext cx="80700" cy="1526144"/>
              <a:chOff x="1766187" y="1179665"/>
              <a:chExt cx="80700" cy="1526144"/>
            </a:xfrm>
          </p:grpSpPr>
          <p:sp>
            <p:nvSpPr>
              <p:cNvPr id="9243" name="Google Shape;9243;p82"/>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2"/>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2"/>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2"/>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2"/>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2"/>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2"/>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2"/>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82"/>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2"/>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3" name="Google Shape;9253;p82"/>
            <p:cNvGrpSpPr/>
            <p:nvPr/>
          </p:nvGrpSpPr>
          <p:grpSpPr>
            <a:xfrm>
              <a:off x="1936935" y="1179665"/>
              <a:ext cx="80700" cy="1526144"/>
              <a:chOff x="1936935" y="1179665"/>
              <a:chExt cx="80700" cy="1526144"/>
            </a:xfrm>
          </p:grpSpPr>
          <p:sp>
            <p:nvSpPr>
              <p:cNvPr id="9254" name="Google Shape;9254;p82"/>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2"/>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2"/>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2"/>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2"/>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2"/>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2"/>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2"/>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2"/>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2"/>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2"/>
            <p:cNvGrpSpPr/>
            <p:nvPr/>
          </p:nvGrpSpPr>
          <p:grpSpPr>
            <a:xfrm>
              <a:off x="2110795" y="1179665"/>
              <a:ext cx="80700" cy="1526144"/>
              <a:chOff x="2110795" y="1179665"/>
              <a:chExt cx="80700" cy="1526144"/>
            </a:xfrm>
          </p:grpSpPr>
          <p:sp>
            <p:nvSpPr>
              <p:cNvPr id="9265" name="Google Shape;9265;p82"/>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2"/>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2"/>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2"/>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2"/>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2"/>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2"/>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2"/>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2"/>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2"/>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5" name="Google Shape;9275;p82"/>
            <p:cNvGrpSpPr/>
            <p:nvPr/>
          </p:nvGrpSpPr>
          <p:grpSpPr>
            <a:xfrm>
              <a:off x="2284655" y="1179665"/>
              <a:ext cx="80700" cy="1526144"/>
              <a:chOff x="2284655" y="1179665"/>
              <a:chExt cx="80700" cy="1526144"/>
            </a:xfrm>
          </p:grpSpPr>
          <p:sp>
            <p:nvSpPr>
              <p:cNvPr id="9276" name="Google Shape;9276;p82"/>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2"/>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2"/>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2"/>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2"/>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2"/>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2"/>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2"/>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2"/>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2"/>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286" name="Google Shape;9286;p82"/>
          <p:cNvGrpSpPr/>
          <p:nvPr/>
        </p:nvGrpSpPr>
        <p:grpSpPr>
          <a:xfrm>
            <a:off x="2611692" y="986753"/>
            <a:ext cx="1364248" cy="1102133"/>
            <a:chOff x="2623904" y="1198803"/>
            <a:chExt cx="1364248" cy="1102133"/>
          </a:xfrm>
        </p:grpSpPr>
        <p:grpSp>
          <p:nvGrpSpPr>
            <p:cNvPr id="9287" name="Google Shape;9287;p82"/>
            <p:cNvGrpSpPr/>
            <p:nvPr/>
          </p:nvGrpSpPr>
          <p:grpSpPr>
            <a:xfrm>
              <a:off x="2623907" y="1198803"/>
              <a:ext cx="1364245" cy="273000"/>
              <a:chOff x="2623907" y="1198803"/>
              <a:chExt cx="1364245" cy="273000"/>
            </a:xfrm>
          </p:grpSpPr>
          <p:sp>
            <p:nvSpPr>
              <p:cNvPr id="9288" name="Google Shape;9288;p82"/>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2"/>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2"/>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2"/>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2"/>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3" name="Google Shape;9293;p82"/>
            <p:cNvGrpSpPr/>
            <p:nvPr/>
          </p:nvGrpSpPr>
          <p:grpSpPr>
            <a:xfrm>
              <a:off x="2623904" y="1476964"/>
              <a:ext cx="1364245" cy="273000"/>
              <a:chOff x="2623904" y="1476964"/>
              <a:chExt cx="1364245" cy="273000"/>
            </a:xfrm>
          </p:grpSpPr>
          <p:sp>
            <p:nvSpPr>
              <p:cNvPr id="9294" name="Google Shape;9294;p82"/>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2"/>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2"/>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2"/>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2"/>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9" name="Google Shape;9299;p82"/>
            <p:cNvGrpSpPr/>
            <p:nvPr/>
          </p:nvGrpSpPr>
          <p:grpSpPr>
            <a:xfrm>
              <a:off x="2623907" y="1749775"/>
              <a:ext cx="1364245" cy="273000"/>
              <a:chOff x="2623907" y="1749775"/>
              <a:chExt cx="1364245" cy="273000"/>
            </a:xfrm>
          </p:grpSpPr>
          <p:sp>
            <p:nvSpPr>
              <p:cNvPr id="9300" name="Google Shape;9300;p82"/>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2"/>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2"/>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2"/>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2"/>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82"/>
            <p:cNvGrpSpPr/>
            <p:nvPr/>
          </p:nvGrpSpPr>
          <p:grpSpPr>
            <a:xfrm>
              <a:off x="2623904" y="2027936"/>
              <a:ext cx="1364245" cy="273000"/>
              <a:chOff x="2623904" y="2027936"/>
              <a:chExt cx="1364245" cy="273000"/>
            </a:xfrm>
          </p:grpSpPr>
          <p:sp>
            <p:nvSpPr>
              <p:cNvPr id="9306" name="Google Shape;9306;p82"/>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2"/>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2"/>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2"/>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2"/>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11" name="Google Shape;9311;p82"/>
          <p:cNvGrpSpPr/>
          <p:nvPr/>
        </p:nvGrpSpPr>
        <p:grpSpPr>
          <a:xfrm>
            <a:off x="2601153" y="2445826"/>
            <a:ext cx="1387541" cy="159124"/>
            <a:chOff x="3200660" y="2180272"/>
            <a:chExt cx="2563824" cy="378237"/>
          </a:xfrm>
        </p:grpSpPr>
        <p:sp>
          <p:nvSpPr>
            <p:cNvPr id="9312" name="Google Shape;9312;p82"/>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2"/>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2"/>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2"/>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2"/>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2"/>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2"/>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2"/>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2"/>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2"/>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2"/>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2"/>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2"/>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2"/>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2"/>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2"/>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2"/>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2"/>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0" name="Google Shape;9330;p82"/>
          <p:cNvGrpSpPr/>
          <p:nvPr/>
        </p:nvGrpSpPr>
        <p:grpSpPr>
          <a:xfrm>
            <a:off x="2597677" y="2723590"/>
            <a:ext cx="1390502" cy="159625"/>
            <a:chOff x="3530150" y="2790075"/>
            <a:chExt cx="1962600" cy="225300"/>
          </a:xfrm>
        </p:grpSpPr>
        <p:sp>
          <p:nvSpPr>
            <p:cNvPr id="9331" name="Google Shape;9331;p82"/>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82"/>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3" name="Google Shape;9333;p82"/>
          <p:cNvGrpSpPr/>
          <p:nvPr/>
        </p:nvGrpSpPr>
        <p:grpSpPr>
          <a:xfrm>
            <a:off x="2597735" y="3001855"/>
            <a:ext cx="1411629" cy="154175"/>
            <a:chOff x="3558802" y="4011244"/>
            <a:chExt cx="1866000" cy="111600"/>
          </a:xfrm>
        </p:grpSpPr>
        <p:sp>
          <p:nvSpPr>
            <p:cNvPr id="9334" name="Google Shape;9334;p82"/>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2"/>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6" name="Google Shape;9336;p82"/>
          <p:cNvGrpSpPr/>
          <p:nvPr/>
        </p:nvGrpSpPr>
        <p:grpSpPr>
          <a:xfrm>
            <a:off x="2598023" y="2207425"/>
            <a:ext cx="1383503" cy="119761"/>
            <a:chOff x="3465975" y="2270258"/>
            <a:chExt cx="1986364" cy="171947"/>
          </a:xfrm>
        </p:grpSpPr>
        <p:sp>
          <p:nvSpPr>
            <p:cNvPr id="9337" name="Google Shape;9337;p82"/>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82"/>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2"/>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2"/>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2"/>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2"/>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2"/>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2"/>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2"/>
          <p:cNvGrpSpPr/>
          <p:nvPr/>
        </p:nvGrpSpPr>
        <p:grpSpPr>
          <a:xfrm>
            <a:off x="2609030" y="3571198"/>
            <a:ext cx="1369531" cy="195460"/>
            <a:chOff x="723300" y="4253549"/>
            <a:chExt cx="2276482" cy="324900"/>
          </a:xfrm>
        </p:grpSpPr>
        <p:sp>
          <p:nvSpPr>
            <p:cNvPr id="9346" name="Google Shape;9346;p82"/>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2"/>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2"/>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2"/>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2"/>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1" name="Google Shape;9351;p82"/>
          <p:cNvGrpSpPr/>
          <p:nvPr/>
        </p:nvGrpSpPr>
        <p:grpSpPr>
          <a:xfrm>
            <a:off x="2598591" y="3272439"/>
            <a:ext cx="1389066" cy="180119"/>
            <a:chOff x="705948" y="3788465"/>
            <a:chExt cx="2308953" cy="299400"/>
          </a:xfrm>
        </p:grpSpPr>
        <p:sp>
          <p:nvSpPr>
            <p:cNvPr id="9352" name="Google Shape;9352;p82"/>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82"/>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2"/>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2"/>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2"/>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82"/>
          <p:cNvGrpSpPr/>
          <p:nvPr/>
        </p:nvGrpSpPr>
        <p:grpSpPr>
          <a:xfrm>
            <a:off x="4195581" y="1876393"/>
            <a:ext cx="1433821" cy="191501"/>
            <a:chOff x="4273350" y="2088443"/>
            <a:chExt cx="1433821" cy="191501"/>
          </a:xfrm>
        </p:grpSpPr>
        <p:grpSp>
          <p:nvGrpSpPr>
            <p:cNvPr id="9358" name="Google Shape;9358;p82"/>
            <p:cNvGrpSpPr/>
            <p:nvPr/>
          </p:nvGrpSpPr>
          <p:grpSpPr>
            <a:xfrm>
              <a:off x="4273350" y="2088443"/>
              <a:ext cx="1433821" cy="0"/>
              <a:chOff x="5224975" y="2962250"/>
              <a:chExt cx="1544400" cy="0"/>
            </a:xfrm>
          </p:grpSpPr>
          <p:cxnSp>
            <p:nvCxnSpPr>
              <p:cNvPr id="9359" name="Google Shape;9359;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0" name="Google Shape;9360;p82"/>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9361" name="Google Shape;9361;p82"/>
            <p:cNvGrpSpPr/>
            <p:nvPr/>
          </p:nvGrpSpPr>
          <p:grpSpPr>
            <a:xfrm>
              <a:off x="4273350" y="2279944"/>
              <a:ext cx="1433821" cy="0"/>
              <a:chOff x="5224975" y="2962250"/>
              <a:chExt cx="1544400" cy="0"/>
            </a:xfrm>
          </p:grpSpPr>
          <p:cxnSp>
            <p:nvCxnSpPr>
              <p:cNvPr id="9362" name="Google Shape;9362;p82"/>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9363" name="Google Shape;9363;p82"/>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9364" name="Google Shape;9364;p82"/>
          <p:cNvGrpSpPr/>
          <p:nvPr/>
        </p:nvGrpSpPr>
        <p:grpSpPr>
          <a:xfrm>
            <a:off x="2646528" y="3885297"/>
            <a:ext cx="1304609" cy="294074"/>
            <a:chOff x="2658741" y="4097347"/>
            <a:chExt cx="1304609" cy="294074"/>
          </a:xfrm>
        </p:grpSpPr>
        <p:grpSp>
          <p:nvGrpSpPr>
            <p:cNvPr id="9365" name="Google Shape;9365;p82"/>
            <p:cNvGrpSpPr/>
            <p:nvPr/>
          </p:nvGrpSpPr>
          <p:grpSpPr>
            <a:xfrm>
              <a:off x="2658741" y="4097347"/>
              <a:ext cx="118572" cy="294074"/>
              <a:chOff x="3343310" y="4475555"/>
              <a:chExt cx="127717" cy="316753"/>
            </a:xfrm>
          </p:grpSpPr>
          <p:sp>
            <p:nvSpPr>
              <p:cNvPr id="9366" name="Google Shape;9366;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8" name="Google Shape;9368;p82"/>
            <p:cNvGrpSpPr/>
            <p:nvPr/>
          </p:nvGrpSpPr>
          <p:grpSpPr>
            <a:xfrm>
              <a:off x="3815519" y="4098388"/>
              <a:ext cx="147831" cy="291991"/>
              <a:chOff x="3527539" y="4476677"/>
              <a:chExt cx="159232" cy="314510"/>
            </a:xfrm>
          </p:grpSpPr>
          <p:sp>
            <p:nvSpPr>
              <p:cNvPr id="9369" name="Google Shape;9369;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82"/>
            <p:cNvGrpSpPr/>
            <p:nvPr/>
          </p:nvGrpSpPr>
          <p:grpSpPr>
            <a:xfrm>
              <a:off x="3511696" y="4098388"/>
              <a:ext cx="147831" cy="291991"/>
              <a:chOff x="3527539" y="4476677"/>
              <a:chExt cx="159232" cy="314510"/>
            </a:xfrm>
          </p:grpSpPr>
          <p:sp>
            <p:nvSpPr>
              <p:cNvPr id="9372" name="Google Shape;9372;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82"/>
            <p:cNvGrpSpPr/>
            <p:nvPr/>
          </p:nvGrpSpPr>
          <p:grpSpPr>
            <a:xfrm>
              <a:off x="3207874" y="4098388"/>
              <a:ext cx="147831" cy="291991"/>
              <a:chOff x="3527539" y="4476677"/>
              <a:chExt cx="159232" cy="314510"/>
            </a:xfrm>
          </p:grpSpPr>
          <p:sp>
            <p:nvSpPr>
              <p:cNvPr id="9375" name="Google Shape;9375;p82"/>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2"/>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7" name="Google Shape;9377;p82"/>
            <p:cNvGrpSpPr/>
            <p:nvPr/>
          </p:nvGrpSpPr>
          <p:grpSpPr>
            <a:xfrm>
              <a:off x="2933305" y="4097347"/>
              <a:ext cx="118572" cy="294074"/>
              <a:chOff x="3343310" y="4475555"/>
              <a:chExt cx="127717" cy="316753"/>
            </a:xfrm>
          </p:grpSpPr>
          <p:sp>
            <p:nvSpPr>
              <p:cNvPr id="9378" name="Google Shape;9378;p82"/>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2"/>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80" name="Google Shape;9380;p82"/>
          <p:cNvGrpSpPr/>
          <p:nvPr/>
        </p:nvGrpSpPr>
        <p:grpSpPr>
          <a:xfrm>
            <a:off x="4197136" y="963991"/>
            <a:ext cx="1430711" cy="751237"/>
            <a:chOff x="5159450" y="1919950"/>
            <a:chExt cx="1541050" cy="862500"/>
          </a:xfrm>
        </p:grpSpPr>
        <p:sp>
          <p:nvSpPr>
            <p:cNvPr id="9381" name="Google Shape;9381;p82"/>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9382" name="Google Shape;9382;p82"/>
            <p:cNvGrpSpPr/>
            <p:nvPr/>
          </p:nvGrpSpPr>
          <p:grpSpPr>
            <a:xfrm>
              <a:off x="5159450" y="1919950"/>
              <a:ext cx="1541050" cy="862500"/>
              <a:chOff x="5159450" y="1919950"/>
              <a:chExt cx="1541050" cy="862500"/>
            </a:xfrm>
          </p:grpSpPr>
          <p:cxnSp>
            <p:nvCxnSpPr>
              <p:cNvPr id="9383" name="Google Shape;9383;p82"/>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9384" name="Google Shape;9384;p82"/>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9385" name="Google Shape;9385;p82"/>
          <p:cNvGrpSpPr/>
          <p:nvPr/>
        </p:nvGrpSpPr>
        <p:grpSpPr>
          <a:xfrm>
            <a:off x="4245274" y="2227761"/>
            <a:ext cx="1334436" cy="967914"/>
            <a:chOff x="4294923" y="2439811"/>
            <a:chExt cx="1334436" cy="967914"/>
          </a:xfrm>
        </p:grpSpPr>
        <p:grpSp>
          <p:nvGrpSpPr>
            <p:cNvPr id="9386" name="Google Shape;9386;p82"/>
            <p:cNvGrpSpPr/>
            <p:nvPr/>
          </p:nvGrpSpPr>
          <p:grpSpPr>
            <a:xfrm>
              <a:off x="4960455" y="2469658"/>
              <a:ext cx="668904" cy="885524"/>
              <a:chOff x="4960455" y="2469658"/>
              <a:chExt cx="668904" cy="885524"/>
            </a:xfrm>
          </p:grpSpPr>
          <p:sp>
            <p:nvSpPr>
              <p:cNvPr id="9387" name="Google Shape;9387;p82"/>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2"/>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2"/>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2"/>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2"/>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2"/>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3" name="Google Shape;9393;p82"/>
            <p:cNvGrpSpPr/>
            <p:nvPr/>
          </p:nvGrpSpPr>
          <p:grpSpPr>
            <a:xfrm>
              <a:off x="4294923" y="2469658"/>
              <a:ext cx="668951" cy="885524"/>
              <a:chOff x="4294923" y="2469658"/>
              <a:chExt cx="668951" cy="885524"/>
            </a:xfrm>
          </p:grpSpPr>
          <p:sp>
            <p:nvSpPr>
              <p:cNvPr id="9394" name="Google Shape;9394;p82"/>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2"/>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2"/>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82"/>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82"/>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2"/>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0" name="Google Shape;9400;p82"/>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82"/>
          <p:cNvGrpSpPr/>
          <p:nvPr/>
        </p:nvGrpSpPr>
        <p:grpSpPr>
          <a:xfrm>
            <a:off x="4231477" y="3282206"/>
            <a:ext cx="1430949" cy="897289"/>
            <a:chOff x="4351371" y="3547942"/>
            <a:chExt cx="1345130" cy="843475"/>
          </a:xfrm>
        </p:grpSpPr>
        <p:grpSp>
          <p:nvGrpSpPr>
            <p:cNvPr id="9402" name="Google Shape;9402;p82"/>
            <p:cNvGrpSpPr/>
            <p:nvPr/>
          </p:nvGrpSpPr>
          <p:grpSpPr>
            <a:xfrm>
              <a:off x="4351371" y="4209917"/>
              <a:ext cx="1345130" cy="181500"/>
              <a:chOff x="4351371" y="4209917"/>
              <a:chExt cx="1345130" cy="181500"/>
            </a:xfrm>
          </p:grpSpPr>
          <p:sp>
            <p:nvSpPr>
              <p:cNvPr id="9403" name="Google Shape;9403;p82"/>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4" name="Google Shape;9404;p82"/>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9405" name="Google Shape;9405;p82"/>
            <p:cNvGrpSpPr/>
            <p:nvPr/>
          </p:nvGrpSpPr>
          <p:grpSpPr>
            <a:xfrm>
              <a:off x="4403010" y="3985221"/>
              <a:ext cx="1109518" cy="181500"/>
              <a:chOff x="4403010" y="3985221"/>
              <a:chExt cx="1109518" cy="181500"/>
            </a:xfrm>
          </p:grpSpPr>
          <p:sp>
            <p:nvSpPr>
              <p:cNvPr id="9406" name="Google Shape;9406;p82"/>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7" name="Google Shape;9407;p82"/>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9408" name="Google Shape;9408;p82"/>
            <p:cNvGrpSpPr/>
            <p:nvPr/>
          </p:nvGrpSpPr>
          <p:grpSpPr>
            <a:xfrm>
              <a:off x="4618704" y="3766582"/>
              <a:ext cx="807858" cy="181500"/>
              <a:chOff x="4618704" y="3766582"/>
              <a:chExt cx="807858" cy="181500"/>
            </a:xfrm>
          </p:grpSpPr>
          <p:sp>
            <p:nvSpPr>
              <p:cNvPr id="9409" name="Google Shape;9409;p82"/>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0" name="Google Shape;9410;p82"/>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9411" name="Google Shape;9411;p82"/>
            <p:cNvGrpSpPr/>
            <p:nvPr/>
          </p:nvGrpSpPr>
          <p:grpSpPr>
            <a:xfrm>
              <a:off x="4735238" y="3547942"/>
              <a:ext cx="462839" cy="181500"/>
              <a:chOff x="4735238" y="3547942"/>
              <a:chExt cx="462839" cy="181500"/>
            </a:xfrm>
          </p:grpSpPr>
          <p:sp>
            <p:nvSpPr>
              <p:cNvPr id="9412" name="Google Shape;9412;p82"/>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3" name="Google Shape;9413;p82"/>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9414" name="Google Shape;9414;p82"/>
          <p:cNvGrpSpPr/>
          <p:nvPr/>
        </p:nvGrpSpPr>
        <p:grpSpPr>
          <a:xfrm>
            <a:off x="7407835" y="2217530"/>
            <a:ext cx="1020955" cy="928853"/>
            <a:chOff x="926675" y="238125"/>
            <a:chExt cx="5755100" cy="5232975"/>
          </a:xfrm>
        </p:grpSpPr>
        <p:sp>
          <p:nvSpPr>
            <p:cNvPr id="9415" name="Google Shape;9415;p82"/>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2"/>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2"/>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2"/>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9" name="Google Shape;9419;p82"/>
          <p:cNvGrpSpPr/>
          <p:nvPr/>
        </p:nvGrpSpPr>
        <p:grpSpPr>
          <a:xfrm>
            <a:off x="715208" y="2616265"/>
            <a:ext cx="1695374" cy="1560837"/>
            <a:chOff x="727421" y="2828315"/>
            <a:chExt cx="1695374" cy="1560837"/>
          </a:xfrm>
        </p:grpSpPr>
        <p:grpSp>
          <p:nvGrpSpPr>
            <p:cNvPr id="9420" name="Google Shape;9420;p82"/>
            <p:cNvGrpSpPr/>
            <p:nvPr/>
          </p:nvGrpSpPr>
          <p:grpSpPr>
            <a:xfrm>
              <a:off x="727421" y="2828315"/>
              <a:ext cx="1695374" cy="1560837"/>
              <a:chOff x="734799" y="2782450"/>
              <a:chExt cx="1571100" cy="1577400"/>
            </a:xfrm>
          </p:grpSpPr>
          <p:cxnSp>
            <p:nvCxnSpPr>
              <p:cNvPr id="9421" name="Google Shape;9421;p82"/>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9422" name="Google Shape;9422;p82"/>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9423" name="Google Shape;9423;p82"/>
            <p:cNvGrpSpPr/>
            <p:nvPr/>
          </p:nvGrpSpPr>
          <p:grpSpPr>
            <a:xfrm>
              <a:off x="819108" y="2882501"/>
              <a:ext cx="1556791" cy="1426186"/>
              <a:chOff x="819108" y="2882501"/>
              <a:chExt cx="1556791" cy="1426186"/>
            </a:xfrm>
          </p:grpSpPr>
          <p:grpSp>
            <p:nvGrpSpPr>
              <p:cNvPr id="9424" name="Google Shape;9424;p82"/>
              <p:cNvGrpSpPr/>
              <p:nvPr/>
            </p:nvGrpSpPr>
            <p:grpSpPr>
              <a:xfrm>
                <a:off x="819108" y="2882501"/>
                <a:ext cx="103104" cy="1426186"/>
                <a:chOff x="4674013" y="3100904"/>
                <a:chExt cx="122758" cy="1698043"/>
              </a:xfrm>
            </p:grpSpPr>
            <p:sp>
              <p:nvSpPr>
                <p:cNvPr id="9425" name="Google Shape;9425;p82"/>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2"/>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2"/>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2"/>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2"/>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2"/>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82"/>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2" name="Google Shape;9432;p82"/>
              <p:cNvGrpSpPr/>
              <p:nvPr/>
            </p:nvGrpSpPr>
            <p:grpSpPr>
              <a:xfrm>
                <a:off x="1062475" y="2882501"/>
                <a:ext cx="103104" cy="1426186"/>
                <a:chOff x="4940438" y="3100904"/>
                <a:chExt cx="122758" cy="1698043"/>
              </a:xfrm>
            </p:grpSpPr>
            <p:sp>
              <p:nvSpPr>
                <p:cNvPr id="9433" name="Google Shape;9433;p82"/>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2"/>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2"/>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2"/>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2"/>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2"/>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2"/>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0" name="Google Shape;9440;p82"/>
              <p:cNvGrpSpPr/>
              <p:nvPr/>
            </p:nvGrpSpPr>
            <p:grpSpPr>
              <a:xfrm>
                <a:off x="1299324" y="2882501"/>
                <a:ext cx="103104" cy="1426186"/>
                <a:chOff x="5206863" y="3100904"/>
                <a:chExt cx="122758" cy="1698043"/>
              </a:xfrm>
            </p:grpSpPr>
            <p:sp>
              <p:nvSpPr>
                <p:cNvPr id="9441" name="Google Shape;9441;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82"/>
              <p:cNvGrpSpPr/>
              <p:nvPr/>
            </p:nvGrpSpPr>
            <p:grpSpPr>
              <a:xfrm>
                <a:off x="1786057" y="2882501"/>
                <a:ext cx="103104" cy="1426186"/>
                <a:chOff x="6006138" y="3143629"/>
                <a:chExt cx="122758" cy="1698043"/>
              </a:xfrm>
            </p:grpSpPr>
            <p:sp>
              <p:nvSpPr>
                <p:cNvPr id="9449" name="Google Shape;9449;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82"/>
              <p:cNvGrpSpPr/>
              <p:nvPr/>
            </p:nvGrpSpPr>
            <p:grpSpPr>
              <a:xfrm>
                <a:off x="2029422" y="2882501"/>
                <a:ext cx="103104" cy="1426186"/>
                <a:chOff x="6805413" y="3100904"/>
                <a:chExt cx="122758" cy="1698043"/>
              </a:xfrm>
            </p:grpSpPr>
            <p:sp>
              <p:nvSpPr>
                <p:cNvPr id="9457" name="Google Shape;9457;p82"/>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2"/>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2"/>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2"/>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2"/>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82"/>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82"/>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4" name="Google Shape;9464;p82"/>
              <p:cNvGrpSpPr/>
              <p:nvPr/>
            </p:nvGrpSpPr>
            <p:grpSpPr>
              <a:xfrm>
                <a:off x="2272795" y="2882501"/>
                <a:ext cx="103104" cy="1426186"/>
                <a:chOff x="5206863" y="3100904"/>
                <a:chExt cx="122758" cy="1698043"/>
              </a:xfrm>
            </p:grpSpPr>
            <p:sp>
              <p:nvSpPr>
                <p:cNvPr id="9465" name="Google Shape;9465;p82"/>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2"/>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82"/>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82"/>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2"/>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2"/>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82"/>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2" name="Google Shape;9472;p82"/>
              <p:cNvGrpSpPr/>
              <p:nvPr/>
            </p:nvGrpSpPr>
            <p:grpSpPr>
              <a:xfrm>
                <a:off x="1542694" y="2882501"/>
                <a:ext cx="103104" cy="1426186"/>
                <a:chOff x="6006138" y="3143629"/>
                <a:chExt cx="122758" cy="1698043"/>
              </a:xfrm>
            </p:grpSpPr>
            <p:sp>
              <p:nvSpPr>
                <p:cNvPr id="9473" name="Google Shape;9473;p82"/>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2"/>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82"/>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82"/>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2"/>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2"/>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2"/>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9480" name="Google Shape;9480;p82"/>
          <p:cNvGrpSpPr/>
          <p:nvPr/>
        </p:nvGrpSpPr>
        <p:grpSpPr>
          <a:xfrm>
            <a:off x="5671259" y="3305987"/>
            <a:ext cx="2749952" cy="870677"/>
            <a:chOff x="238125" y="1725700"/>
            <a:chExt cx="7139025" cy="2260325"/>
          </a:xfrm>
        </p:grpSpPr>
        <p:sp>
          <p:nvSpPr>
            <p:cNvPr id="9481" name="Google Shape;9481;p82"/>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2"/>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2"/>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2"/>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82"/>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82"/>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82"/>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2"/>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2"/>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2"/>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1" name="Google Shape;9491;p82"/>
          <p:cNvGrpSpPr/>
          <p:nvPr/>
        </p:nvGrpSpPr>
        <p:grpSpPr>
          <a:xfrm>
            <a:off x="5941423" y="2247733"/>
            <a:ext cx="1105452" cy="916747"/>
            <a:chOff x="5249100" y="1210600"/>
            <a:chExt cx="3502700" cy="2904775"/>
          </a:xfrm>
        </p:grpSpPr>
        <p:sp>
          <p:nvSpPr>
            <p:cNvPr id="9492" name="Google Shape;9492;p82"/>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2"/>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82"/>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82"/>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96" name="Google Shape;9496;p82"/>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9497" name="Google Shape;9497;p82"/>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9498" name="Google Shape;9498;p82"/>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9499" name="Google Shape;9499;p82"/>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9500" name="Google Shape;9500;p82"/>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82"/>
          <p:cNvGrpSpPr/>
          <p:nvPr/>
        </p:nvGrpSpPr>
        <p:grpSpPr>
          <a:xfrm>
            <a:off x="7123971" y="967151"/>
            <a:ext cx="1304650" cy="1124856"/>
            <a:chOff x="7287122" y="1165658"/>
            <a:chExt cx="1219413" cy="1051365"/>
          </a:xfrm>
        </p:grpSpPr>
        <p:grpSp>
          <p:nvGrpSpPr>
            <p:cNvPr id="9502" name="Google Shape;9502;p82"/>
            <p:cNvGrpSpPr/>
            <p:nvPr/>
          </p:nvGrpSpPr>
          <p:grpSpPr>
            <a:xfrm>
              <a:off x="7287122" y="1969723"/>
              <a:ext cx="1219413" cy="247300"/>
              <a:chOff x="7287122" y="1969723"/>
              <a:chExt cx="1219413" cy="247300"/>
            </a:xfrm>
          </p:grpSpPr>
          <p:sp>
            <p:nvSpPr>
              <p:cNvPr id="9503" name="Google Shape;9503;p82"/>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4" name="Google Shape;9504;p82"/>
              <p:cNvGrpSpPr/>
              <p:nvPr/>
            </p:nvGrpSpPr>
            <p:grpSpPr>
              <a:xfrm>
                <a:off x="7287122" y="2063892"/>
                <a:ext cx="1151753" cy="73428"/>
                <a:chOff x="7287122" y="2063892"/>
                <a:chExt cx="1151753" cy="73428"/>
              </a:xfrm>
            </p:grpSpPr>
            <p:sp>
              <p:nvSpPr>
                <p:cNvPr id="9505" name="Google Shape;9505;p82"/>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06" name="Google Shape;9506;p82"/>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9507" name="Google Shape;9507;p82"/>
            <p:cNvGrpSpPr/>
            <p:nvPr/>
          </p:nvGrpSpPr>
          <p:grpSpPr>
            <a:xfrm>
              <a:off x="7287122" y="1712201"/>
              <a:ext cx="1219403" cy="246767"/>
              <a:chOff x="7287122" y="1712201"/>
              <a:chExt cx="1219403" cy="246767"/>
            </a:xfrm>
          </p:grpSpPr>
          <p:sp>
            <p:nvSpPr>
              <p:cNvPr id="9508" name="Google Shape;9508;p82"/>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09" name="Google Shape;9509;p82"/>
              <p:cNvGrpSpPr/>
              <p:nvPr/>
            </p:nvGrpSpPr>
            <p:grpSpPr>
              <a:xfrm>
                <a:off x="7287122" y="1842861"/>
                <a:ext cx="1005303" cy="73419"/>
                <a:chOff x="7287122" y="1842861"/>
                <a:chExt cx="1005303" cy="73419"/>
              </a:xfrm>
            </p:grpSpPr>
            <p:sp>
              <p:nvSpPr>
                <p:cNvPr id="9510" name="Google Shape;9510;p82"/>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1" name="Google Shape;9511;p82"/>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9512" name="Google Shape;9512;p82"/>
            <p:cNvGrpSpPr/>
            <p:nvPr/>
          </p:nvGrpSpPr>
          <p:grpSpPr>
            <a:xfrm>
              <a:off x="7287122" y="1447520"/>
              <a:ext cx="1219403" cy="286667"/>
              <a:chOff x="7287122" y="1447520"/>
              <a:chExt cx="1219403" cy="286667"/>
            </a:xfrm>
          </p:grpSpPr>
          <p:sp>
            <p:nvSpPr>
              <p:cNvPr id="9513" name="Google Shape;9513;p82"/>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4" name="Google Shape;9514;p82"/>
              <p:cNvGrpSpPr/>
              <p:nvPr/>
            </p:nvGrpSpPr>
            <p:grpSpPr>
              <a:xfrm>
                <a:off x="7287122" y="1581977"/>
                <a:ext cx="852803" cy="73428"/>
                <a:chOff x="7287122" y="1581977"/>
                <a:chExt cx="852803" cy="73428"/>
              </a:xfrm>
            </p:grpSpPr>
            <p:sp>
              <p:nvSpPr>
                <p:cNvPr id="9515" name="Google Shape;9515;p82"/>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16" name="Google Shape;9516;p82"/>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9517" name="Google Shape;9517;p82"/>
            <p:cNvGrpSpPr/>
            <p:nvPr/>
          </p:nvGrpSpPr>
          <p:grpSpPr>
            <a:xfrm>
              <a:off x="7287122" y="1165658"/>
              <a:ext cx="1219403" cy="344253"/>
              <a:chOff x="7287122" y="1165658"/>
              <a:chExt cx="1219403" cy="344253"/>
            </a:xfrm>
          </p:grpSpPr>
          <p:sp>
            <p:nvSpPr>
              <p:cNvPr id="9518" name="Google Shape;9518;p82"/>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9" name="Google Shape;9519;p82"/>
              <p:cNvGrpSpPr/>
              <p:nvPr/>
            </p:nvGrpSpPr>
            <p:grpSpPr>
              <a:xfrm>
                <a:off x="7287122" y="1341025"/>
                <a:ext cx="695703" cy="73419"/>
                <a:chOff x="7287122" y="1341025"/>
                <a:chExt cx="695703" cy="73419"/>
              </a:xfrm>
            </p:grpSpPr>
            <p:sp>
              <p:nvSpPr>
                <p:cNvPr id="9520" name="Google Shape;9520;p82"/>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1" name="Google Shape;9521;p82"/>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9522" name="Google Shape;9522;p82"/>
          <p:cNvGrpSpPr/>
          <p:nvPr/>
        </p:nvGrpSpPr>
        <p:grpSpPr>
          <a:xfrm>
            <a:off x="5790463" y="973174"/>
            <a:ext cx="1397729" cy="1098540"/>
            <a:chOff x="5900602" y="1193063"/>
            <a:chExt cx="1299851" cy="1021707"/>
          </a:xfrm>
        </p:grpSpPr>
        <p:grpSp>
          <p:nvGrpSpPr>
            <p:cNvPr id="9523" name="Google Shape;9523;p82"/>
            <p:cNvGrpSpPr/>
            <p:nvPr/>
          </p:nvGrpSpPr>
          <p:grpSpPr>
            <a:xfrm>
              <a:off x="6520337" y="1193063"/>
              <a:ext cx="341815" cy="799959"/>
              <a:chOff x="6520337" y="1193063"/>
              <a:chExt cx="341815" cy="799959"/>
            </a:xfrm>
          </p:grpSpPr>
          <p:grpSp>
            <p:nvGrpSpPr>
              <p:cNvPr id="9524" name="Google Shape;9524;p82"/>
              <p:cNvGrpSpPr/>
              <p:nvPr/>
            </p:nvGrpSpPr>
            <p:grpSpPr>
              <a:xfrm>
                <a:off x="6520337" y="1589527"/>
                <a:ext cx="213950" cy="403494"/>
                <a:chOff x="6520337" y="1589527"/>
                <a:chExt cx="213950" cy="403494"/>
              </a:xfrm>
            </p:grpSpPr>
            <p:sp>
              <p:nvSpPr>
                <p:cNvPr id="9525" name="Google Shape;9525;p82"/>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2"/>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82"/>
              <p:cNvGrpSpPr/>
              <p:nvPr/>
            </p:nvGrpSpPr>
            <p:grpSpPr>
              <a:xfrm>
                <a:off x="6577204" y="1193063"/>
                <a:ext cx="284947" cy="464512"/>
                <a:chOff x="6577204" y="1193063"/>
                <a:chExt cx="284947" cy="464512"/>
              </a:xfrm>
            </p:grpSpPr>
            <p:sp>
              <p:nvSpPr>
                <p:cNvPr id="9528" name="Google Shape;9528;p82"/>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29" name="Google Shape;9529;p82"/>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9530" name="Google Shape;9530;p82"/>
            <p:cNvGrpSpPr/>
            <p:nvPr/>
          </p:nvGrpSpPr>
          <p:grpSpPr>
            <a:xfrm>
              <a:off x="6238903" y="1193063"/>
              <a:ext cx="300475" cy="900152"/>
              <a:chOff x="6238903" y="1193063"/>
              <a:chExt cx="300475" cy="900152"/>
            </a:xfrm>
          </p:grpSpPr>
          <p:grpSp>
            <p:nvGrpSpPr>
              <p:cNvPr id="9531" name="Google Shape;9531;p82"/>
              <p:cNvGrpSpPr/>
              <p:nvPr/>
            </p:nvGrpSpPr>
            <p:grpSpPr>
              <a:xfrm>
                <a:off x="6290865" y="1489315"/>
                <a:ext cx="248514" cy="603900"/>
                <a:chOff x="6290865" y="1489315"/>
                <a:chExt cx="248514" cy="603900"/>
              </a:xfrm>
            </p:grpSpPr>
            <p:sp>
              <p:nvSpPr>
                <p:cNvPr id="9532" name="Google Shape;9532;p82"/>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2"/>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82"/>
              <p:cNvGrpSpPr/>
              <p:nvPr/>
            </p:nvGrpSpPr>
            <p:grpSpPr>
              <a:xfrm>
                <a:off x="6238903" y="1193063"/>
                <a:ext cx="284947" cy="333087"/>
                <a:chOff x="6238903" y="1193063"/>
                <a:chExt cx="284947" cy="333087"/>
              </a:xfrm>
            </p:grpSpPr>
            <p:sp>
              <p:nvSpPr>
                <p:cNvPr id="9535" name="Google Shape;9535;p82"/>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36" name="Google Shape;9536;p82"/>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9537" name="Google Shape;9537;p82"/>
            <p:cNvGrpSpPr/>
            <p:nvPr/>
          </p:nvGrpSpPr>
          <p:grpSpPr>
            <a:xfrm>
              <a:off x="5900602" y="1193063"/>
              <a:ext cx="444345" cy="1021707"/>
              <a:chOff x="5900602" y="1193063"/>
              <a:chExt cx="444345" cy="1021707"/>
            </a:xfrm>
          </p:grpSpPr>
          <p:grpSp>
            <p:nvGrpSpPr>
              <p:cNvPr id="9538" name="Google Shape;9538;p82"/>
              <p:cNvGrpSpPr/>
              <p:nvPr/>
            </p:nvGrpSpPr>
            <p:grpSpPr>
              <a:xfrm>
                <a:off x="6046501" y="1367785"/>
                <a:ext cx="298446" cy="846986"/>
                <a:chOff x="6046501" y="1367785"/>
                <a:chExt cx="298446" cy="846986"/>
              </a:xfrm>
            </p:grpSpPr>
            <p:sp>
              <p:nvSpPr>
                <p:cNvPr id="9539" name="Google Shape;9539;p82"/>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2"/>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1" name="Google Shape;9541;p82"/>
              <p:cNvGrpSpPr/>
              <p:nvPr/>
            </p:nvGrpSpPr>
            <p:grpSpPr>
              <a:xfrm>
                <a:off x="5900602" y="1193063"/>
                <a:ext cx="284947" cy="182312"/>
                <a:chOff x="5900602" y="1193063"/>
                <a:chExt cx="284947" cy="182312"/>
              </a:xfrm>
            </p:grpSpPr>
            <p:sp>
              <p:nvSpPr>
                <p:cNvPr id="9542" name="Google Shape;9542;p82"/>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3" name="Google Shape;9543;p82"/>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9544" name="Google Shape;9544;p82"/>
            <p:cNvGrpSpPr/>
            <p:nvPr/>
          </p:nvGrpSpPr>
          <p:grpSpPr>
            <a:xfrm>
              <a:off x="6738300" y="1193063"/>
              <a:ext cx="462153" cy="707634"/>
              <a:chOff x="6738300" y="1193063"/>
              <a:chExt cx="462153" cy="707634"/>
            </a:xfrm>
          </p:grpSpPr>
          <p:grpSp>
            <p:nvGrpSpPr>
              <p:cNvPr id="9545" name="Google Shape;9545;p82"/>
              <p:cNvGrpSpPr/>
              <p:nvPr/>
            </p:nvGrpSpPr>
            <p:grpSpPr>
              <a:xfrm>
                <a:off x="6915505" y="1193063"/>
                <a:ext cx="284947" cy="597387"/>
                <a:chOff x="6915505" y="1193063"/>
                <a:chExt cx="284947" cy="597387"/>
              </a:xfrm>
            </p:grpSpPr>
            <p:sp>
              <p:nvSpPr>
                <p:cNvPr id="9546" name="Google Shape;9546;p82"/>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47" name="Google Shape;9547;p82"/>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9548" name="Google Shape;9548;p82"/>
              <p:cNvGrpSpPr/>
              <p:nvPr/>
            </p:nvGrpSpPr>
            <p:grpSpPr>
              <a:xfrm>
                <a:off x="6738300" y="1684725"/>
                <a:ext cx="230066" cy="215971"/>
                <a:chOff x="6738300" y="1684725"/>
                <a:chExt cx="230066" cy="215971"/>
              </a:xfrm>
            </p:grpSpPr>
            <p:sp>
              <p:nvSpPr>
                <p:cNvPr id="9549" name="Google Shape;9549;p82"/>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2"/>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554"/>
        <p:cNvGrpSpPr/>
        <p:nvPr/>
      </p:nvGrpSpPr>
      <p:grpSpPr>
        <a:xfrm>
          <a:off x="0" y="0"/>
          <a:ext cx="0" cy="0"/>
          <a:chOff x="0" y="0"/>
          <a:chExt cx="0" cy="0"/>
        </a:xfrm>
      </p:grpSpPr>
      <p:grpSp>
        <p:nvGrpSpPr>
          <p:cNvPr id="9555" name="Google Shape;9555;p83"/>
          <p:cNvGrpSpPr/>
          <p:nvPr/>
        </p:nvGrpSpPr>
        <p:grpSpPr>
          <a:xfrm>
            <a:off x="829359" y="2307635"/>
            <a:ext cx="339235" cy="298186"/>
            <a:chOff x="898875" y="244725"/>
            <a:chExt cx="481800" cy="423500"/>
          </a:xfrm>
        </p:grpSpPr>
        <p:sp>
          <p:nvSpPr>
            <p:cNvPr id="9556" name="Google Shape;9556;p83"/>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7" name="Google Shape;9557;p83"/>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8" name="Google Shape;9558;p83"/>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59" name="Google Shape;9559;p83"/>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0" name="Google Shape;9560;p83"/>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1" name="Google Shape;9561;p83"/>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2" name="Google Shape;9562;p83"/>
          <p:cNvGrpSpPr/>
          <p:nvPr/>
        </p:nvGrpSpPr>
        <p:grpSpPr>
          <a:xfrm>
            <a:off x="1267741" y="2287103"/>
            <a:ext cx="298169" cy="339253"/>
            <a:chOff x="1529350" y="258825"/>
            <a:chExt cx="423475" cy="481825"/>
          </a:xfrm>
        </p:grpSpPr>
        <p:sp>
          <p:nvSpPr>
            <p:cNvPr id="9563" name="Google Shape;9563;p83"/>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4" name="Google Shape;9564;p83"/>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5" name="Google Shape;9565;p83"/>
          <p:cNvGrpSpPr/>
          <p:nvPr/>
        </p:nvGrpSpPr>
        <p:grpSpPr>
          <a:xfrm>
            <a:off x="1660716" y="2367273"/>
            <a:ext cx="340890" cy="178912"/>
            <a:chOff x="2084325" y="363300"/>
            <a:chExt cx="484150" cy="254100"/>
          </a:xfrm>
        </p:grpSpPr>
        <p:sp>
          <p:nvSpPr>
            <p:cNvPr id="9566" name="Google Shape;9566;p83"/>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67" name="Google Shape;9567;p83"/>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68" name="Google Shape;9568;p83"/>
          <p:cNvGrpSpPr/>
          <p:nvPr/>
        </p:nvGrpSpPr>
        <p:grpSpPr>
          <a:xfrm>
            <a:off x="2110011" y="2287102"/>
            <a:ext cx="298169" cy="339253"/>
            <a:chOff x="2707500" y="249400"/>
            <a:chExt cx="423475" cy="481825"/>
          </a:xfrm>
        </p:grpSpPr>
        <p:sp>
          <p:nvSpPr>
            <p:cNvPr id="9569" name="Google Shape;9569;p83"/>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0" name="Google Shape;9570;p83"/>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1" name="Google Shape;9571;p83"/>
          <p:cNvGrpSpPr/>
          <p:nvPr/>
        </p:nvGrpSpPr>
        <p:grpSpPr>
          <a:xfrm>
            <a:off x="2523626" y="2287428"/>
            <a:ext cx="305386" cy="338602"/>
            <a:chOff x="3300325" y="249875"/>
            <a:chExt cx="433725" cy="480900"/>
          </a:xfrm>
        </p:grpSpPr>
        <p:sp>
          <p:nvSpPr>
            <p:cNvPr id="9572" name="Google Shape;9572;p83"/>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3" name="Google Shape;9573;p83"/>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4" name="Google Shape;9574;p83"/>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5" name="Google Shape;9575;p83"/>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6" name="Google Shape;9576;p83"/>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77" name="Google Shape;9577;p83"/>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78" name="Google Shape;9578;p83"/>
          <p:cNvGrpSpPr/>
          <p:nvPr/>
        </p:nvGrpSpPr>
        <p:grpSpPr>
          <a:xfrm>
            <a:off x="2912712" y="2287349"/>
            <a:ext cx="352349" cy="338760"/>
            <a:chOff x="3854700" y="249750"/>
            <a:chExt cx="500425" cy="481125"/>
          </a:xfrm>
        </p:grpSpPr>
        <p:sp>
          <p:nvSpPr>
            <p:cNvPr id="9579" name="Google Shape;9579;p83"/>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0" name="Google Shape;9580;p83"/>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1" name="Google Shape;9581;p83"/>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2" name="Google Shape;9582;p83"/>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3" name="Google Shape;9583;p83"/>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4" name="Google Shape;9584;p83"/>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5" name="Google Shape;9585;p83"/>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6" name="Google Shape;9586;p83"/>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87" name="Google Shape;9587;p83"/>
          <p:cNvGrpSpPr/>
          <p:nvPr/>
        </p:nvGrpSpPr>
        <p:grpSpPr>
          <a:xfrm>
            <a:off x="3330701" y="2287349"/>
            <a:ext cx="352349" cy="338760"/>
            <a:chOff x="4447550" y="249750"/>
            <a:chExt cx="500425" cy="481125"/>
          </a:xfrm>
        </p:grpSpPr>
        <p:sp>
          <p:nvSpPr>
            <p:cNvPr id="9588" name="Google Shape;9588;p83"/>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89" name="Google Shape;9589;p83"/>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0" name="Google Shape;9590;p83"/>
          <p:cNvGrpSpPr/>
          <p:nvPr/>
        </p:nvGrpSpPr>
        <p:grpSpPr>
          <a:xfrm>
            <a:off x="3759902" y="2287102"/>
            <a:ext cx="339253" cy="339253"/>
            <a:chOff x="5049725" y="249400"/>
            <a:chExt cx="481825" cy="481825"/>
          </a:xfrm>
        </p:grpSpPr>
        <p:sp>
          <p:nvSpPr>
            <p:cNvPr id="9591" name="Google Shape;9591;p83"/>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2" name="Google Shape;9592;p83"/>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3" name="Google Shape;9593;p83"/>
          <p:cNvGrpSpPr/>
          <p:nvPr/>
        </p:nvGrpSpPr>
        <p:grpSpPr>
          <a:xfrm>
            <a:off x="4173843" y="2287102"/>
            <a:ext cx="339253" cy="339253"/>
            <a:chOff x="5660400" y="238125"/>
            <a:chExt cx="481825" cy="481825"/>
          </a:xfrm>
        </p:grpSpPr>
        <p:sp>
          <p:nvSpPr>
            <p:cNvPr id="9594" name="Google Shape;9594;p83"/>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5" name="Google Shape;9595;p83"/>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596" name="Google Shape;9596;p83"/>
          <p:cNvGrpSpPr/>
          <p:nvPr/>
        </p:nvGrpSpPr>
        <p:grpSpPr>
          <a:xfrm>
            <a:off x="4590529" y="2287102"/>
            <a:ext cx="339253" cy="339253"/>
            <a:chOff x="6235400" y="249400"/>
            <a:chExt cx="481825" cy="481825"/>
          </a:xfrm>
        </p:grpSpPr>
        <p:sp>
          <p:nvSpPr>
            <p:cNvPr id="9597" name="Google Shape;9597;p83"/>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8" name="Google Shape;9598;p83"/>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99" name="Google Shape;9599;p83"/>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0" name="Google Shape;9600;p83"/>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1" name="Google Shape;9601;p83"/>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02" name="Google Shape;9602;p83"/>
          <p:cNvGrpSpPr/>
          <p:nvPr/>
        </p:nvGrpSpPr>
        <p:grpSpPr>
          <a:xfrm>
            <a:off x="828875" y="2731810"/>
            <a:ext cx="340204" cy="298116"/>
            <a:chOff x="899850" y="871450"/>
            <a:chExt cx="483175" cy="423400"/>
          </a:xfrm>
        </p:grpSpPr>
        <p:sp>
          <p:nvSpPr>
            <p:cNvPr id="9603" name="Google Shape;9603;p83"/>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4" name="Google Shape;9604;p83"/>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5" name="Google Shape;9605;p83"/>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06" name="Google Shape;9606;p83"/>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07" name="Google Shape;9607;p83"/>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08" name="Google Shape;9608;p83"/>
          <p:cNvGrpSpPr/>
          <p:nvPr/>
        </p:nvGrpSpPr>
        <p:grpSpPr>
          <a:xfrm>
            <a:off x="1660875" y="2711232"/>
            <a:ext cx="340573" cy="339271"/>
            <a:chOff x="2085450" y="842250"/>
            <a:chExt cx="483700" cy="481850"/>
          </a:xfrm>
        </p:grpSpPr>
        <p:sp>
          <p:nvSpPr>
            <p:cNvPr id="9609" name="Google Shape;9609;p83"/>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0" name="Google Shape;9610;p83"/>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1" name="Google Shape;9611;p83"/>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2" name="Google Shape;9612;p83"/>
          <p:cNvGrpSpPr/>
          <p:nvPr/>
        </p:nvGrpSpPr>
        <p:grpSpPr>
          <a:xfrm>
            <a:off x="2089443" y="2711241"/>
            <a:ext cx="339306" cy="339253"/>
            <a:chOff x="2685825" y="840375"/>
            <a:chExt cx="481900" cy="481825"/>
          </a:xfrm>
        </p:grpSpPr>
        <p:sp>
          <p:nvSpPr>
            <p:cNvPr id="9613" name="Google Shape;9613;p83"/>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4" name="Google Shape;9614;p83"/>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15" name="Google Shape;9615;p83"/>
          <p:cNvGrpSpPr/>
          <p:nvPr/>
        </p:nvGrpSpPr>
        <p:grpSpPr>
          <a:xfrm>
            <a:off x="2501104" y="2710924"/>
            <a:ext cx="350431" cy="339887"/>
            <a:chOff x="3270675" y="841800"/>
            <a:chExt cx="497700" cy="482725"/>
          </a:xfrm>
        </p:grpSpPr>
        <p:sp>
          <p:nvSpPr>
            <p:cNvPr id="9616" name="Google Shape;9616;p83"/>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7" name="Google Shape;9617;p83"/>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18" name="Google Shape;9618;p83"/>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619" name="Google Shape;9619;p83"/>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620" name="Google Shape;9620;p83"/>
          <p:cNvGrpSpPr/>
          <p:nvPr/>
        </p:nvGrpSpPr>
        <p:grpSpPr>
          <a:xfrm>
            <a:off x="3337249" y="2731783"/>
            <a:ext cx="339253" cy="298169"/>
            <a:chOff x="4467200" y="877100"/>
            <a:chExt cx="481825" cy="423475"/>
          </a:xfrm>
        </p:grpSpPr>
        <p:sp>
          <p:nvSpPr>
            <p:cNvPr id="9621" name="Google Shape;9621;p83"/>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2" name="Google Shape;9622;p8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3" name="Google Shape;9623;p8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4" name="Google Shape;9624;p8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5" name="Google Shape;9625;p83"/>
          <p:cNvGrpSpPr/>
          <p:nvPr/>
        </p:nvGrpSpPr>
        <p:grpSpPr>
          <a:xfrm>
            <a:off x="3752140" y="2711232"/>
            <a:ext cx="354778" cy="339271"/>
            <a:chOff x="5045500" y="842250"/>
            <a:chExt cx="503875" cy="481850"/>
          </a:xfrm>
        </p:grpSpPr>
        <p:sp>
          <p:nvSpPr>
            <p:cNvPr id="9626" name="Google Shape;9626;p83"/>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27" name="Google Shape;9627;p83"/>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28" name="Google Shape;9628;p83"/>
          <p:cNvGrpSpPr/>
          <p:nvPr/>
        </p:nvGrpSpPr>
        <p:grpSpPr>
          <a:xfrm>
            <a:off x="4174987" y="2737451"/>
            <a:ext cx="336965" cy="286833"/>
            <a:chOff x="5645200" y="879425"/>
            <a:chExt cx="478575" cy="407375"/>
          </a:xfrm>
        </p:grpSpPr>
        <p:sp>
          <p:nvSpPr>
            <p:cNvPr id="9629" name="Google Shape;9629;p83"/>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0" name="Google Shape;9630;p83"/>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1" name="Google Shape;9631;p83"/>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2" name="Google Shape;9632;p83"/>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3" name="Google Shape;9633;p83"/>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4" name="Google Shape;9634;p83"/>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35" name="Google Shape;9635;p83"/>
          <p:cNvGrpSpPr/>
          <p:nvPr/>
        </p:nvGrpSpPr>
        <p:grpSpPr>
          <a:xfrm>
            <a:off x="4611062" y="2711241"/>
            <a:ext cx="298186" cy="339253"/>
            <a:chOff x="6264525" y="842250"/>
            <a:chExt cx="423500" cy="481825"/>
          </a:xfrm>
        </p:grpSpPr>
        <p:sp>
          <p:nvSpPr>
            <p:cNvPr id="9636" name="Google Shape;9636;p83"/>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7" name="Google Shape;9637;p83"/>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8" name="Google Shape;9638;p83"/>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39" name="Google Shape;9639;p83"/>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0" name="Google Shape;9640;p83"/>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1" name="Google Shape;9641;p83"/>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2" name="Google Shape;9642;p83"/>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3" name="Google Shape;9643;p83"/>
          <p:cNvGrpSpPr/>
          <p:nvPr/>
        </p:nvGrpSpPr>
        <p:grpSpPr>
          <a:xfrm>
            <a:off x="829350" y="3125895"/>
            <a:ext cx="339253" cy="339253"/>
            <a:chOff x="900750" y="1436075"/>
            <a:chExt cx="481825" cy="481825"/>
          </a:xfrm>
        </p:grpSpPr>
        <p:sp>
          <p:nvSpPr>
            <p:cNvPr id="9644" name="Google Shape;9644;p83"/>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5" name="Google Shape;9645;p83"/>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6" name="Google Shape;9646;p83"/>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47" name="Google Shape;9647;p83"/>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48" name="Google Shape;9648;p83"/>
          <p:cNvGrpSpPr/>
          <p:nvPr/>
        </p:nvGrpSpPr>
        <p:grpSpPr>
          <a:xfrm>
            <a:off x="1247198" y="3186183"/>
            <a:ext cx="339253" cy="218676"/>
            <a:chOff x="1492675" y="1520750"/>
            <a:chExt cx="481825" cy="310575"/>
          </a:xfrm>
        </p:grpSpPr>
        <p:sp>
          <p:nvSpPr>
            <p:cNvPr id="9649" name="Google Shape;9649;p83"/>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0" name="Google Shape;9650;p83"/>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1" name="Google Shape;9651;p83"/>
          <p:cNvGrpSpPr/>
          <p:nvPr/>
        </p:nvGrpSpPr>
        <p:grpSpPr>
          <a:xfrm>
            <a:off x="1654995" y="3125877"/>
            <a:ext cx="352332" cy="339288"/>
            <a:chOff x="2071000" y="1435025"/>
            <a:chExt cx="500400" cy="481875"/>
          </a:xfrm>
        </p:grpSpPr>
        <p:sp>
          <p:nvSpPr>
            <p:cNvPr id="9652" name="Google Shape;9652;p83"/>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3" name="Google Shape;9653;p83"/>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4" name="Google Shape;9654;p83"/>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5" name="Google Shape;9655;p83"/>
          <p:cNvGrpSpPr/>
          <p:nvPr/>
        </p:nvGrpSpPr>
        <p:grpSpPr>
          <a:xfrm>
            <a:off x="2083159" y="3146709"/>
            <a:ext cx="351874" cy="297623"/>
            <a:chOff x="2678350" y="1464650"/>
            <a:chExt cx="499750" cy="422700"/>
          </a:xfrm>
        </p:grpSpPr>
        <p:sp>
          <p:nvSpPr>
            <p:cNvPr id="9656" name="Google Shape;9656;p83"/>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7" name="Google Shape;9657;p83"/>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58" name="Google Shape;9658;p83"/>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59" name="Google Shape;9659;p83"/>
          <p:cNvGrpSpPr/>
          <p:nvPr/>
        </p:nvGrpSpPr>
        <p:grpSpPr>
          <a:xfrm>
            <a:off x="2506692" y="3125895"/>
            <a:ext cx="339253" cy="339253"/>
            <a:chOff x="3271200" y="1435075"/>
            <a:chExt cx="481825" cy="481825"/>
          </a:xfrm>
        </p:grpSpPr>
        <p:sp>
          <p:nvSpPr>
            <p:cNvPr id="9660" name="Google Shape;9660;p83"/>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1" name="Google Shape;9661;p83"/>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2" name="Google Shape;9662;p83"/>
          <p:cNvGrpSpPr/>
          <p:nvPr/>
        </p:nvGrpSpPr>
        <p:grpSpPr>
          <a:xfrm>
            <a:off x="2917165" y="3125877"/>
            <a:ext cx="343442" cy="339288"/>
            <a:chOff x="3858100" y="1435075"/>
            <a:chExt cx="487775" cy="481875"/>
          </a:xfrm>
        </p:grpSpPr>
        <p:sp>
          <p:nvSpPr>
            <p:cNvPr id="9663" name="Google Shape;9663;p83"/>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4" name="Google Shape;9664;p83"/>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5" name="Google Shape;9665;p83"/>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6" name="Google Shape;9666;p83"/>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67" name="Google Shape;9667;p83"/>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68" name="Google Shape;9668;p83"/>
          <p:cNvGrpSpPr/>
          <p:nvPr/>
        </p:nvGrpSpPr>
        <p:grpSpPr>
          <a:xfrm>
            <a:off x="3337249" y="3125895"/>
            <a:ext cx="339253" cy="339253"/>
            <a:chOff x="4456875" y="1435075"/>
            <a:chExt cx="481825" cy="481825"/>
          </a:xfrm>
        </p:grpSpPr>
        <p:sp>
          <p:nvSpPr>
            <p:cNvPr id="9669" name="Google Shape;9669;p83"/>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0" name="Google Shape;9670;p83"/>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1" name="Google Shape;9671;p83"/>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2" name="Google Shape;9672;p83"/>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3" name="Google Shape;9673;p83"/>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4" name="Google Shape;9674;p83"/>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5" name="Google Shape;9675;p83"/>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6" name="Google Shape;9676;p83"/>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7" name="Google Shape;9677;p83"/>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8" name="Google Shape;9678;p83"/>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79" name="Google Shape;9679;p83"/>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0" name="Google Shape;9680;p83"/>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1" name="Google Shape;9681;p83"/>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2" name="Google Shape;9682;p83"/>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3" name="Google Shape;9683;p83"/>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4" name="Google Shape;9684;p83"/>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5" name="Google Shape;9685;p83"/>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6" name="Google Shape;9686;p83"/>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87" name="Google Shape;9687;p83"/>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88" name="Google Shape;9688;p83"/>
          <p:cNvGrpSpPr/>
          <p:nvPr/>
        </p:nvGrpSpPr>
        <p:grpSpPr>
          <a:xfrm>
            <a:off x="3758239" y="3125886"/>
            <a:ext cx="342580" cy="339271"/>
            <a:chOff x="5049725" y="1435050"/>
            <a:chExt cx="486550" cy="481850"/>
          </a:xfrm>
        </p:grpSpPr>
        <p:sp>
          <p:nvSpPr>
            <p:cNvPr id="9689" name="Google Shape;9689;p83"/>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0" name="Google Shape;9690;p83"/>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1" name="Google Shape;9691;p83"/>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2" name="Google Shape;9692;p83"/>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3" name="Google Shape;9693;p83"/>
          <p:cNvGrpSpPr/>
          <p:nvPr/>
        </p:nvGrpSpPr>
        <p:grpSpPr>
          <a:xfrm>
            <a:off x="4173790" y="3125895"/>
            <a:ext cx="339359" cy="339253"/>
            <a:chOff x="5642475" y="1435075"/>
            <a:chExt cx="481975" cy="481825"/>
          </a:xfrm>
        </p:grpSpPr>
        <p:sp>
          <p:nvSpPr>
            <p:cNvPr id="9694" name="Google Shape;9694;p83"/>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5" name="Google Shape;9695;p83"/>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6" name="Google Shape;9696;p83"/>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697" name="Google Shape;9697;p83"/>
          <p:cNvGrpSpPr/>
          <p:nvPr/>
        </p:nvGrpSpPr>
        <p:grpSpPr>
          <a:xfrm>
            <a:off x="4588276" y="3125886"/>
            <a:ext cx="343759" cy="339271"/>
            <a:chOff x="6232000" y="1435050"/>
            <a:chExt cx="488225" cy="481850"/>
          </a:xfrm>
        </p:grpSpPr>
        <p:sp>
          <p:nvSpPr>
            <p:cNvPr id="9698" name="Google Shape;9698;p83"/>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99" name="Google Shape;9699;p83"/>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0" name="Google Shape;9700;p83"/>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1" name="Google Shape;9701;p83"/>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2" name="Google Shape;9702;p83"/>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3" name="Google Shape;9703;p83"/>
          <p:cNvGrpSpPr/>
          <p:nvPr/>
        </p:nvGrpSpPr>
        <p:grpSpPr>
          <a:xfrm>
            <a:off x="849012" y="3539545"/>
            <a:ext cx="299929" cy="337792"/>
            <a:chOff x="924450" y="2028975"/>
            <a:chExt cx="425975" cy="479750"/>
          </a:xfrm>
        </p:grpSpPr>
        <p:sp>
          <p:nvSpPr>
            <p:cNvPr id="9704" name="Google Shape;9704;p83"/>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5" name="Google Shape;9705;p83"/>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6" name="Google Shape;9706;p83"/>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07" name="Google Shape;9707;p83"/>
          <p:cNvGrpSpPr/>
          <p:nvPr/>
        </p:nvGrpSpPr>
        <p:grpSpPr>
          <a:xfrm>
            <a:off x="1661509" y="3559347"/>
            <a:ext cx="339306" cy="298186"/>
            <a:chOff x="2085450" y="2057100"/>
            <a:chExt cx="481900" cy="423500"/>
          </a:xfrm>
        </p:grpSpPr>
        <p:sp>
          <p:nvSpPr>
            <p:cNvPr id="9708" name="Google Shape;9708;p83"/>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09" name="Google Shape;9709;p83"/>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0" name="Google Shape;9710;p83"/>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1" name="Google Shape;9711;p83"/>
          <p:cNvGrpSpPr/>
          <p:nvPr/>
        </p:nvGrpSpPr>
        <p:grpSpPr>
          <a:xfrm>
            <a:off x="2089442" y="3582592"/>
            <a:ext cx="339306" cy="251698"/>
            <a:chOff x="2678275" y="2090100"/>
            <a:chExt cx="481900" cy="357475"/>
          </a:xfrm>
        </p:grpSpPr>
        <p:sp>
          <p:nvSpPr>
            <p:cNvPr id="9712" name="Google Shape;9712;p83"/>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3" name="Google Shape;9713;p83"/>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4" name="Google Shape;9714;p83"/>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5" name="Google Shape;9715;p83"/>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6" name="Google Shape;9716;p83"/>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17" name="Google Shape;9717;p83"/>
          <p:cNvGrpSpPr/>
          <p:nvPr/>
        </p:nvGrpSpPr>
        <p:grpSpPr>
          <a:xfrm>
            <a:off x="2566646" y="3594790"/>
            <a:ext cx="219345" cy="227301"/>
            <a:chOff x="3357325" y="2093500"/>
            <a:chExt cx="311525" cy="322825"/>
          </a:xfrm>
        </p:grpSpPr>
        <p:sp>
          <p:nvSpPr>
            <p:cNvPr id="9718" name="Google Shape;9718;p83"/>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19" name="Google Shape;9719;p83"/>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0" name="Google Shape;9720;p83"/>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21" name="Google Shape;9721;p83"/>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22" name="Google Shape;9722;p83"/>
          <p:cNvGrpSpPr/>
          <p:nvPr/>
        </p:nvGrpSpPr>
        <p:grpSpPr>
          <a:xfrm>
            <a:off x="3360836" y="3538814"/>
            <a:ext cx="292078" cy="339253"/>
            <a:chOff x="4492800" y="2027925"/>
            <a:chExt cx="414825" cy="481825"/>
          </a:xfrm>
        </p:grpSpPr>
        <p:sp>
          <p:nvSpPr>
            <p:cNvPr id="9723" name="Google Shape;9723;p83"/>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4" name="Google Shape;9724;p83"/>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25" name="Google Shape;9725;p83"/>
          <p:cNvGrpSpPr/>
          <p:nvPr/>
        </p:nvGrpSpPr>
        <p:grpSpPr>
          <a:xfrm>
            <a:off x="3759928" y="3538805"/>
            <a:ext cx="339200" cy="339271"/>
            <a:chOff x="5049725" y="2027900"/>
            <a:chExt cx="481750" cy="481850"/>
          </a:xfrm>
        </p:grpSpPr>
        <p:sp>
          <p:nvSpPr>
            <p:cNvPr id="9726" name="Google Shape;9726;p83"/>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7" name="Google Shape;9727;p83"/>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8" name="Google Shape;9728;p83"/>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29" name="Google Shape;9729;p83"/>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0" name="Google Shape;9730;p83"/>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1" name="Google Shape;9731;p83"/>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2" name="Google Shape;9732;p83"/>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3" name="Google Shape;9733;p83"/>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4" name="Google Shape;9734;p83"/>
          <p:cNvGrpSpPr/>
          <p:nvPr/>
        </p:nvGrpSpPr>
        <p:grpSpPr>
          <a:xfrm>
            <a:off x="4233524" y="3538893"/>
            <a:ext cx="219890" cy="339095"/>
            <a:chOff x="5726350" y="2028150"/>
            <a:chExt cx="312300" cy="481600"/>
          </a:xfrm>
        </p:grpSpPr>
        <p:sp>
          <p:nvSpPr>
            <p:cNvPr id="9735" name="Google Shape;9735;p83"/>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6" name="Google Shape;9736;p83"/>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37" name="Google Shape;9737;p83"/>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38" name="Google Shape;9738;p83"/>
          <p:cNvGrpSpPr/>
          <p:nvPr/>
        </p:nvGrpSpPr>
        <p:grpSpPr>
          <a:xfrm>
            <a:off x="4593715" y="3542000"/>
            <a:ext cx="332881" cy="332881"/>
            <a:chOff x="6239925" y="2032450"/>
            <a:chExt cx="472775" cy="472775"/>
          </a:xfrm>
        </p:grpSpPr>
        <p:sp>
          <p:nvSpPr>
            <p:cNvPr id="9739" name="Google Shape;9739;p83"/>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0" name="Google Shape;9740;p83"/>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1" name="Google Shape;9741;p83"/>
          <p:cNvGrpSpPr/>
          <p:nvPr/>
        </p:nvGrpSpPr>
        <p:grpSpPr>
          <a:xfrm>
            <a:off x="5042807" y="2364092"/>
            <a:ext cx="334641" cy="185425"/>
            <a:chOff x="903075" y="2730000"/>
            <a:chExt cx="475275" cy="263350"/>
          </a:xfrm>
        </p:grpSpPr>
        <p:sp>
          <p:nvSpPr>
            <p:cNvPr id="9742" name="Google Shape;9742;p83"/>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3" name="Google Shape;9743;p83"/>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4" name="Google Shape;9744;p83"/>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45" name="Google Shape;9745;p83"/>
          <p:cNvGrpSpPr/>
          <p:nvPr/>
        </p:nvGrpSpPr>
        <p:grpSpPr>
          <a:xfrm>
            <a:off x="1247198" y="3538814"/>
            <a:ext cx="339253" cy="339253"/>
            <a:chOff x="1492675" y="2027925"/>
            <a:chExt cx="481825" cy="481825"/>
          </a:xfrm>
        </p:grpSpPr>
        <p:sp>
          <p:nvSpPr>
            <p:cNvPr id="9746" name="Google Shape;9746;p83"/>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7" name="Google Shape;9747;p83"/>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8" name="Google Shape;9748;p83"/>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49" name="Google Shape;9749;p83"/>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0" name="Google Shape;9750;p83"/>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51" name="Google Shape;9751;p83"/>
          <p:cNvGrpSpPr/>
          <p:nvPr/>
        </p:nvGrpSpPr>
        <p:grpSpPr>
          <a:xfrm>
            <a:off x="5473575" y="2287178"/>
            <a:ext cx="339253" cy="339253"/>
            <a:chOff x="1492675" y="2620775"/>
            <a:chExt cx="481825" cy="481825"/>
          </a:xfrm>
        </p:grpSpPr>
        <p:sp>
          <p:nvSpPr>
            <p:cNvPr id="9752" name="Google Shape;9752;p83"/>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3" name="Google Shape;9753;p83"/>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54" name="Google Shape;9754;p83"/>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55" name="Google Shape;9755;p83"/>
          <p:cNvGrpSpPr/>
          <p:nvPr/>
        </p:nvGrpSpPr>
        <p:grpSpPr>
          <a:xfrm>
            <a:off x="6297328" y="2303161"/>
            <a:ext cx="333585" cy="307287"/>
            <a:chOff x="2682350" y="2643425"/>
            <a:chExt cx="473775" cy="436425"/>
          </a:xfrm>
        </p:grpSpPr>
        <p:sp>
          <p:nvSpPr>
            <p:cNvPr id="9756" name="Google Shape;9756;p83"/>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7" name="Google Shape;9757;p83"/>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8" name="Google Shape;9758;p83"/>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59" name="Google Shape;9759;p83"/>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0" name="Google Shape;9760;p83"/>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1" name="Google Shape;9761;p83"/>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2" name="Google Shape;9762;p83"/>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3" name="Google Shape;9763;p83"/>
          <p:cNvGrpSpPr/>
          <p:nvPr/>
        </p:nvGrpSpPr>
        <p:grpSpPr>
          <a:xfrm>
            <a:off x="6762818" y="2287178"/>
            <a:ext cx="238531" cy="339253"/>
            <a:chOff x="3342725" y="2620775"/>
            <a:chExt cx="338775" cy="481825"/>
          </a:xfrm>
        </p:grpSpPr>
        <p:sp>
          <p:nvSpPr>
            <p:cNvPr id="9764" name="Google Shape;9764;p83"/>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5" name="Google Shape;9765;p83"/>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6" name="Google Shape;9766;p83"/>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67" name="Google Shape;9767;p83"/>
          <p:cNvGrpSpPr/>
          <p:nvPr/>
        </p:nvGrpSpPr>
        <p:grpSpPr>
          <a:xfrm>
            <a:off x="7156568" y="2287178"/>
            <a:ext cx="278296" cy="339253"/>
            <a:chOff x="3907325" y="2620775"/>
            <a:chExt cx="395250" cy="481825"/>
          </a:xfrm>
        </p:grpSpPr>
        <p:sp>
          <p:nvSpPr>
            <p:cNvPr id="9768" name="Google Shape;9768;p83"/>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69" name="Google Shape;9769;p83"/>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0" name="Google Shape;9770;p83"/>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1" name="Google Shape;9771;p83"/>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2" name="Google Shape;9772;p83"/>
          <p:cNvGrpSpPr/>
          <p:nvPr/>
        </p:nvGrpSpPr>
        <p:grpSpPr>
          <a:xfrm>
            <a:off x="7549755" y="2297783"/>
            <a:ext cx="339253" cy="318042"/>
            <a:chOff x="4456875" y="2635825"/>
            <a:chExt cx="481825" cy="451700"/>
          </a:xfrm>
        </p:grpSpPr>
        <p:sp>
          <p:nvSpPr>
            <p:cNvPr id="9773" name="Google Shape;9773;p83"/>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4" name="Google Shape;9774;p83"/>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5" name="Google Shape;9775;p83"/>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6" name="Google Shape;9776;p83"/>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7" name="Google Shape;9777;p83"/>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78" name="Google Shape;9778;p83"/>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79" name="Google Shape;9779;p83"/>
          <p:cNvGrpSpPr/>
          <p:nvPr/>
        </p:nvGrpSpPr>
        <p:grpSpPr>
          <a:xfrm>
            <a:off x="7974679" y="2297783"/>
            <a:ext cx="339253" cy="318042"/>
            <a:chOff x="5049725" y="2635825"/>
            <a:chExt cx="481825" cy="451700"/>
          </a:xfrm>
        </p:grpSpPr>
        <p:sp>
          <p:nvSpPr>
            <p:cNvPr id="9780" name="Google Shape;9780;p83"/>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1" name="Google Shape;9781;p83"/>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2" name="Google Shape;9782;p83"/>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83" name="Google Shape;9783;p83"/>
          <p:cNvGrpSpPr/>
          <p:nvPr/>
        </p:nvGrpSpPr>
        <p:grpSpPr>
          <a:xfrm>
            <a:off x="2375386" y="3952243"/>
            <a:ext cx="338566" cy="338373"/>
            <a:chOff x="5643000" y="2621375"/>
            <a:chExt cx="480850" cy="480575"/>
          </a:xfrm>
        </p:grpSpPr>
        <p:sp>
          <p:nvSpPr>
            <p:cNvPr id="9784" name="Google Shape;9784;p83"/>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5" name="Google Shape;9785;p83"/>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6" name="Google Shape;9786;p83"/>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7" name="Google Shape;9787;p83"/>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8" name="Google Shape;9788;p83"/>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89" name="Google Shape;9789;p83"/>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0" name="Google Shape;9790;p83"/>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791" name="Google Shape;9791;p83"/>
          <p:cNvGrpSpPr/>
          <p:nvPr/>
        </p:nvGrpSpPr>
        <p:grpSpPr>
          <a:xfrm>
            <a:off x="4192782" y="3951803"/>
            <a:ext cx="339359" cy="339253"/>
            <a:chOff x="6235250" y="2620775"/>
            <a:chExt cx="481975" cy="481825"/>
          </a:xfrm>
        </p:grpSpPr>
        <p:sp>
          <p:nvSpPr>
            <p:cNvPr id="9792" name="Google Shape;9792;p83"/>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3" name="Google Shape;9793;p83"/>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4" name="Google Shape;9794;p83"/>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5" name="Google Shape;9795;p83"/>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796" name="Google Shape;9796;p83"/>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97" name="Google Shape;9797;p83"/>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798" name="Google Shape;9798;p83"/>
          <p:cNvGrpSpPr/>
          <p:nvPr/>
        </p:nvGrpSpPr>
        <p:grpSpPr>
          <a:xfrm>
            <a:off x="5472652" y="2711317"/>
            <a:ext cx="341101" cy="339253"/>
            <a:chOff x="1535000" y="3223325"/>
            <a:chExt cx="484450" cy="481825"/>
          </a:xfrm>
        </p:grpSpPr>
        <p:sp>
          <p:nvSpPr>
            <p:cNvPr id="9799" name="Google Shape;9799;p83"/>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0" name="Google Shape;9800;p83"/>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1" name="Google Shape;9801;p83"/>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2" name="Google Shape;9802;p83"/>
          <p:cNvGrpSpPr/>
          <p:nvPr/>
        </p:nvGrpSpPr>
        <p:grpSpPr>
          <a:xfrm>
            <a:off x="5880219" y="2746618"/>
            <a:ext cx="339253" cy="268649"/>
            <a:chOff x="2085525" y="3263750"/>
            <a:chExt cx="481825" cy="381550"/>
          </a:xfrm>
        </p:grpSpPr>
        <p:sp>
          <p:nvSpPr>
            <p:cNvPr id="9803" name="Google Shape;9803;p83"/>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4" name="Google Shape;9804;p83"/>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05" name="Google Shape;9805;p83"/>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06" name="Google Shape;9806;p83"/>
          <p:cNvGrpSpPr/>
          <p:nvPr/>
        </p:nvGrpSpPr>
        <p:grpSpPr>
          <a:xfrm>
            <a:off x="6711982" y="2711308"/>
            <a:ext cx="340204" cy="339271"/>
            <a:chOff x="3270450" y="3213625"/>
            <a:chExt cx="483175" cy="481850"/>
          </a:xfrm>
        </p:grpSpPr>
        <p:sp>
          <p:nvSpPr>
            <p:cNvPr id="9807" name="Google Shape;9807;p83"/>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08" name="Google Shape;9808;p83"/>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09" name="Google Shape;9809;p83"/>
          <p:cNvGrpSpPr/>
          <p:nvPr/>
        </p:nvGrpSpPr>
        <p:grpSpPr>
          <a:xfrm>
            <a:off x="7211250" y="2711317"/>
            <a:ext cx="168931" cy="339253"/>
            <a:chOff x="3984950" y="3213600"/>
            <a:chExt cx="239925" cy="481825"/>
          </a:xfrm>
        </p:grpSpPr>
        <p:sp>
          <p:nvSpPr>
            <p:cNvPr id="9810" name="Google Shape;9810;p83"/>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1" name="Google Shape;9811;p83"/>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812" name="Google Shape;9812;p83"/>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3" name="Google Shape;9813;p83"/>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814" name="Google Shape;9814;p83"/>
          <p:cNvGrpSpPr/>
          <p:nvPr/>
        </p:nvGrpSpPr>
        <p:grpSpPr>
          <a:xfrm>
            <a:off x="1874281" y="3981487"/>
            <a:ext cx="355218" cy="279880"/>
            <a:chOff x="5629975" y="3255775"/>
            <a:chExt cx="504500" cy="397500"/>
          </a:xfrm>
        </p:grpSpPr>
        <p:sp>
          <p:nvSpPr>
            <p:cNvPr id="9815" name="Google Shape;9815;p83"/>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6" name="Google Shape;9816;p83"/>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7" name="Google Shape;9817;p83"/>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8" name="Google Shape;9818;p83"/>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19" name="Google Shape;9819;p83"/>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0" name="Google Shape;9820;p83"/>
          <p:cNvGrpSpPr/>
          <p:nvPr/>
        </p:nvGrpSpPr>
        <p:grpSpPr>
          <a:xfrm>
            <a:off x="3755839" y="3981593"/>
            <a:ext cx="340256" cy="279669"/>
            <a:chOff x="6234950" y="3255925"/>
            <a:chExt cx="483250" cy="397200"/>
          </a:xfrm>
        </p:grpSpPr>
        <p:sp>
          <p:nvSpPr>
            <p:cNvPr id="9821" name="Google Shape;9821;p83"/>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2" name="Google Shape;9822;p83"/>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3" name="Google Shape;9823;p83"/>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4" name="Google Shape;9824;p83"/>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5" name="Google Shape;9825;p83"/>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6" name="Google Shape;9826;p83"/>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27" name="Google Shape;9827;p83"/>
          <p:cNvGrpSpPr/>
          <p:nvPr/>
        </p:nvGrpSpPr>
        <p:grpSpPr>
          <a:xfrm>
            <a:off x="5051107" y="3125970"/>
            <a:ext cx="318042" cy="339253"/>
            <a:chOff x="914900" y="3806450"/>
            <a:chExt cx="451700" cy="481825"/>
          </a:xfrm>
        </p:grpSpPr>
        <p:sp>
          <p:nvSpPr>
            <p:cNvPr id="9828" name="Google Shape;9828;p83"/>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29" name="Google Shape;9829;p83"/>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0" name="Google Shape;9830;p83"/>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1" name="Google Shape;9831;p83"/>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2" name="Google Shape;9832;p83"/>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33" name="Google Shape;9833;p83"/>
          <p:cNvGrpSpPr/>
          <p:nvPr/>
        </p:nvGrpSpPr>
        <p:grpSpPr>
          <a:xfrm>
            <a:off x="5470028" y="3125785"/>
            <a:ext cx="346347" cy="339623"/>
            <a:chOff x="1490050" y="3805975"/>
            <a:chExt cx="491900" cy="482350"/>
          </a:xfrm>
        </p:grpSpPr>
        <p:sp>
          <p:nvSpPr>
            <p:cNvPr id="9834" name="Google Shape;9834;p83"/>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5" name="Google Shape;9835;p83"/>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6" name="Google Shape;9836;p83"/>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37" name="Google Shape;9837;p83"/>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38" name="Google Shape;9838;p83"/>
          <p:cNvGrpSpPr/>
          <p:nvPr/>
        </p:nvGrpSpPr>
        <p:grpSpPr>
          <a:xfrm>
            <a:off x="5893896" y="3125970"/>
            <a:ext cx="311899" cy="339253"/>
            <a:chOff x="2104275" y="3806450"/>
            <a:chExt cx="442975" cy="481825"/>
          </a:xfrm>
        </p:grpSpPr>
        <p:sp>
          <p:nvSpPr>
            <p:cNvPr id="9839" name="Google Shape;9839;p83"/>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0" name="Google Shape;9840;p83"/>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1" name="Google Shape;9841;p83"/>
          <p:cNvGrpSpPr/>
          <p:nvPr/>
        </p:nvGrpSpPr>
        <p:grpSpPr>
          <a:xfrm>
            <a:off x="6317413" y="3125970"/>
            <a:ext cx="293416" cy="339253"/>
            <a:chOff x="2710875" y="3806450"/>
            <a:chExt cx="416725" cy="481825"/>
          </a:xfrm>
        </p:grpSpPr>
        <p:sp>
          <p:nvSpPr>
            <p:cNvPr id="9842" name="Google Shape;9842;p83"/>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3" name="Google Shape;9843;p83"/>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4" name="Google Shape;9844;p83"/>
          <p:cNvGrpSpPr/>
          <p:nvPr/>
        </p:nvGrpSpPr>
        <p:grpSpPr>
          <a:xfrm>
            <a:off x="6712457" y="3166412"/>
            <a:ext cx="339253" cy="258369"/>
            <a:chOff x="3271200" y="3863875"/>
            <a:chExt cx="481825" cy="366950"/>
          </a:xfrm>
        </p:grpSpPr>
        <p:sp>
          <p:nvSpPr>
            <p:cNvPr id="9845" name="Google Shape;9845;p83"/>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6" name="Google Shape;9846;p83"/>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47" name="Google Shape;9847;p83"/>
          <p:cNvGrpSpPr/>
          <p:nvPr/>
        </p:nvGrpSpPr>
        <p:grpSpPr>
          <a:xfrm>
            <a:off x="7147952" y="3126199"/>
            <a:ext cx="295528" cy="338795"/>
            <a:chOff x="3895050" y="3806775"/>
            <a:chExt cx="419725" cy="481175"/>
          </a:xfrm>
        </p:grpSpPr>
        <p:sp>
          <p:nvSpPr>
            <p:cNvPr id="9848" name="Google Shape;9848;p83"/>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49" name="Google Shape;9849;p83"/>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0" name="Google Shape;9850;p83"/>
          <p:cNvGrpSpPr/>
          <p:nvPr/>
        </p:nvGrpSpPr>
        <p:grpSpPr>
          <a:xfrm>
            <a:off x="7551234" y="3125979"/>
            <a:ext cx="336296" cy="339235"/>
            <a:chOff x="4464775" y="3806475"/>
            <a:chExt cx="477625" cy="481800"/>
          </a:xfrm>
        </p:grpSpPr>
        <p:sp>
          <p:nvSpPr>
            <p:cNvPr id="9851" name="Google Shape;9851;p83"/>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2" name="Google Shape;9852;p83"/>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3" name="Google Shape;9853;p83"/>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4" name="Google Shape;9854;p83"/>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5" name="Google Shape;9855;p83"/>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6" name="Google Shape;9856;p83"/>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57" name="Google Shape;9857;p83"/>
          <p:cNvGrpSpPr/>
          <p:nvPr/>
        </p:nvGrpSpPr>
        <p:grpSpPr>
          <a:xfrm>
            <a:off x="7974679" y="3125970"/>
            <a:ext cx="339253" cy="339253"/>
            <a:chOff x="5049725" y="3806450"/>
            <a:chExt cx="481825" cy="481825"/>
          </a:xfrm>
        </p:grpSpPr>
        <p:sp>
          <p:nvSpPr>
            <p:cNvPr id="9858" name="Google Shape;9858;p83"/>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59" name="Google Shape;9859;p83"/>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0" name="Google Shape;9860;p83"/>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1" name="Google Shape;9861;p83"/>
          <p:cNvGrpSpPr/>
          <p:nvPr/>
        </p:nvGrpSpPr>
        <p:grpSpPr>
          <a:xfrm>
            <a:off x="1461983" y="3951798"/>
            <a:ext cx="339253" cy="339253"/>
            <a:chOff x="5651375" y="3806450"/>
            <a:chExt cx="481825" cy="481825"/>
          </a:xfrm>
        </p:grpSpPr>
        <p:sp>
          <p:nvSpPr>
            <p:cNvPr id="9862" name="Google Shape;9862;p83"/>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3" name="Google Shape;9863;p83"/>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4" name="Google Shape;9864;p83"/>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5" name="Google Shape;9865;p83"/>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66" name="Google Shape;9866;p83"/>
          <p:cNvGrpSpPr/>
          <p:nvPr/>
        </p:nvGrpSpPr>
        <p:grpSpPr>
          <a:xfrm>
            <a:off x="3360663" y="3953787"/>
            <a:ext cx="298503" cy="335275"/>
            <a:chOff x="6264300" y="3809300"/>
            <a:chExt cx="423950" cy="476175"/>
          </a:xfrm>
        </p:grpSpPr>
        <p:sp>
          <p:nvSpPr>
            <p:cNvPr id="9867" name="Google Shape;9867;p83"/>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8" name="Google Shape;9868;p83"/>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69" name="Google Shape;9869;p83"/>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0" name="Google Shape;9870;p83"/>
          <p:cNvGrpSpPr/>
          <p:nvPr/>
        </p:nvGrpSpPr>
        <p:grpSpPr>
          <a:xfrm>
            <a:off x="5039841" y="3538881"/>
            <a:ext cx="340573" cy="339271"/>
            <a:chOff x="898875" y="4399275"/>
            <a:chExt cx="483700" cy="481850"/>
          </a:xfrm>
        </p:grpSpPr>
        <p:sp>
          <p:nvSpPr>
            <p:cNvPr id="9871" name="Google Shape;9871;p83"/>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2" name="Google Shape;9872;p83"/>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3" name="Google Shape;9873;p83"/>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4" name="Google Shape;9874;p83"/>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5" name="Google Shape;9875;p83"/>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6" name="Google Shape;9876;p83"/>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7" name="Google Shape;9877;p83"/>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78" name="Google Shape;9878;p83"/>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79" name="Google Shape;9879;p83"/>
          <p:cNvGrpSpPr/>
          <p:nvPr/>
        </p:nvGrpSpPr>
        <p:grpSpPr>
          <a:xfrm>
            <a:off x="5473575" y="3554133"/>
            <a:ext cx="339253" cy="308765"/>
            <a:chOff x="1492675" y="4420975"/>
            <a:chExt cx="481825" cy="438525"/>
          </a:xfrm>
        </p:grpSpPr>
        <p:sp>
          <p:nvSpPr>
            <p:cNvPr id="9880" name="Google Shape;9880;p83"/>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1" name="Google Shape;9881;p83"/>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2" name="Google Shape;9882;p83"/>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3" name="Google Shape;9883;p83"/>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4" name="Google Shape;9884;p83"/>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85" name="Google Shape;9885;p83"/>
          <p:cNvGrpSpPr/>
          <p:nvPr/>
        </p:nvGrpSpPr>
        <p:grpSpPr>
          <a:xfrm>
            <a:off x="5878556" y="3539558"/>
            <a:ext cx="342580" cy="337915"/>
            <a:chOff x="2084100" y="4400250"/>
            <a:chExt cx="486550" cy="479925"/>
          </a:xfrm>
        </p:grpSpPr>
        <p:sp>
          <p:nvSpPr>
            <p:cNvPr id="9886" name="Google Shape;9886;p83"/>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7" name="Google Shape;9887;p83"/>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8" name="Google Shape;9888;p83"/>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89" name="Google Shape;9889;p83"/>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0" name="Google Shape;9890;p83"/>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1" name="Google Shape;9891;p83"/>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92" name="Google Shape;9892;p83"/>
          <p:cNvGrpSpPr/>
          <p:nvPr/>
        </p:nvGrpSpPr>
        <p:grpSpPr>
          <a:xfrm>
            <a:off x="6315036" y="3538907"/>
            <a:ext cx="298169" cy="339218"/>
            <a:chOff x="2707950" y="4399325"/>
            <a:chExt cx="423475" cy="481775"/>
          </a:xfrm>
        </p:grpSpPr>
        <p:sp>
          <p:nvSpPr>
            <p:cNvPr id="9893" name="Google Shape;9893;p83"/>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4" name="Google Shape;9894;p83"/>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5" name="Google Shape;9895;p83"/>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6" name="Google Shape;9896;p83"/>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7" name="Google Shape;9897;p83"/>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8" name="Google Shape;9898;p83"/>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899" name="Google Shape;9899;p83"/>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0" name="Google Shape;9900;p83"/>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1" name="Google Shape;9901;p83"/>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2" name="Google Shape;9902;p83"/>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3" name="Google Shape;9903;p83"/>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4" name="Google Shape;9904;p83"/>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05" name="Google Shape;9905;p83"/>
          <p:cNvGrpSpPr/>
          <p:nvPr/>
        </p:nvGrpSpPr>
        <p:grpSpPr>
          <a:xfrm>
            <a:off x="6744555" y="3538881"/>
            <a:ext cx="275057" cy="339271"/>
            <a:chOff x="3330525" y="4399275"/>
            <a:chExt cx="390650" cy="481850"/>
          </a:xfrm>
        </p:grpSpPr>
        <p:sp>
          <p:nvSpPr>
            <p:cNvPr id="9906" name="Google Shape;9906;p83"/>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7" name="Google Shape;9907;p83"/>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8" name="Google Shape;9908;p83"/>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09" name="Google Shape;9909;p83"/>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0" name="Google Shape;9910;p83"/>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1" name="Google Shape;9911;p83"/>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2" name="Google Shape;9912;p83"/>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3" name="Google Shape;9913;p83"/>
          <p:cNvGrpSpPr/>
          <p:nvPr/>
        </p:nvGrpSpPr>
        <p:grpSpPr>
          <a:xfrm>
            <a:off x="7169084" y="3538890"/>
            <a:ext cx="253265" cy="339253"/>
            <a:chOff x="3938800" y="4399275"/>
            <a:chExt cx="359700" cy="481825"/>
          </a:xfrm>
        </p:grpSpPr>
        <p:sp>
          <p:nvSpPr>
            <p:cNvPr id="9914" name="Google Shape;9914;p83"/>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5" name="Google Shape;9915;p83"/>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6" name="Google Shape;9916;p83"/>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7" name="Google Shape;9917;p83"/>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18" name="Google Shape;9918;p83"/>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19" name="Google Shape;9919;p83"/>
          <p:cNvGrpSpPr/>
          <p:nvPr/>
        </p:nvGrpSpPr>
        <p:grpSpPr>
          <a:xfrm>
            <a:off x="7639862" y="3538890"/>
            <a:ext cx="159039" cy="339253"/>
            <a:chOff x="4584850" y="4399275"/>
            <a:chExt cx="225875" cy="481825"/>
          </a:xfrm>
        </p:grpSpPr>
        <p:sp>
          <p:nvSpPr>
            <p:cNvPr id="9920" name="Google Shape;9920;p83"/>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1" name="Google Shape;9921;p83"/>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22" name="Google Shape;9922;p83"/>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9923" name="Google Shape;9923;p83"/>
          <p:cNvGrpSpPr/>
          <p:nvPr/>
        </p:nvGrpSpPr>
        <p:grpSpPr>
          <a:xfrm>
            <a:off x="1049680" y="3951795"/>
            <a:ext cx="339253" cy="339253"/>
            <a:chOff x="5642550" y="4399275"/>
            <a:chExt cx="481825" cy="481825"/>
          </a:xfrm>
        </p:grpSpPr>
        <p:sp>
          <p:nvSpPr>
            <p:cNvPr id="9924" name="Google Shape;9924;p83"/>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5" name="Google Shape;9925;p83"/>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26" name="Google Shape;9926;p83"/>
          <p:cNvGrpSpPr/>
          <p:nvPr/>
        </p:nvGrpSpPr>
        <p:grpSpPr>
          <a:xfrm>
            <a:off x="2859815" y="3963703"/>
            <a:ext cx="363316" cy="315437"/>
            <a:chOff x="6218300" y="4416175"/>
            <a:chExt cx="516000" cy="448000"/>
          </a:xfrm>
        </p:grpSpPr>
        <p:sp>
          <p:nvSpPr>
            <p:cNvPr id="9927" name="Google Shape;9927;p83"/>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8" name="Google Shape;9928;p83"/>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29" name="Google Shape;9929;p83"/>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0" name="Google Shape;9930;p83"/>
          <p:cNvGrpSpPr/>
          <p:nvPr/>
        </p:nvGrpSpPr>
        <p:grpSpPr>
          <a:xfrm>
            <a:off x="5918879" y="3951792"/>
            <a:ext cx="339253" cy="339253"/>
            <a:chOff x="899850" y="4992125"/>
            <a:chExt cx="481825" cy="481825"/>
          </a:xfrm>
        </p:grpSpPr>
        <p:sp>
          <p:nvSpPr>
            <p:cNvPr id="9931" name="Google Shape;9931;p83"/>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2" name="Google Shape;9932;p83"/>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3" name="Google Shape;9933;p83"/>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4" name="Google Shape;9934;p83"/>
          <p:cNvGrpSpPr/>
          <p:nvPr/>
        </p:nvGrpSpPr>
        <p:grpSpPr>
          <a:xfrm>
            <a:off x="5461708" y="3951792"/>
            <a:ext cx="339253" cy="339253"/>
            <a:chOff x="1492675" y="4992125"/>
            <a:chExt cx="481825" cy="481825"/>
          </a:xfrm>
        </p:grpSpPr>
        <p:sp>
          <p:nvSpPr>
            <p:cNvPr id="9935" name="Google Shape;9935;p8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6" name="Google Shape;9936;p8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37" name="Google Shape;9937;p83"/>
          <p:cNvGrpSpPr/>
          <p:nvPr/>
        </p:nvGrpSpPr>
        <p:grpSpPr>
          <a:xfrm>
            <a:off x="5004462" y="3951792"/>
            <a:ext cx="339253" cy="339253"/>
            <a:chOff x="2085525" y="4992125"/>
            <a:chExt cx="481825" cy="481825"/>
          </a:xfrm>
        </p:grpSpPr>
        <p:sp>
          <p:nvSpPr>
            <p:cNvPr id="9938" name="Google Shape;9938;p8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39" name="Google Shape;9939;p8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0" name="Google Shape;9940;p83"/>
          <p:cNvGrpSpPr/>
          <p:nvPr/>
        </p:nvGrpSpPr>
        <p:grpSpPr>
          <a:xfrm>
            <a:off x="6833221" y="3951792"/>
            <a:ext cx="339253" cy="339253"/>
            <a:chOff x="2678350" y="4992125"/>
            <a:chExt cx="481825" cy="481825"/>
          </a:xfrm>
        </p:grpSpPr>
        <p:sp>
          <p:nvSpPr>
            <p:cNvPr id="9941" name="Google Shape;9941;p83"/>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2" name="Google Shape;9942;p83"/>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3" name="Google Shape;9943;p83"/>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4" name="Google Shape;9944;p83"/>
          <p:cNvGrpSpPr/>
          <p:nvPr/>
        </p:nvGrpSpPr>
        <p:grpSpPr>
          <a:xfrm>
            <a:off x="4628816" y="3951792"/>
            <a:ext cx="339253" cy="339253"/>
            <a:chOff x="3271200" y="4992125"/>
            <a:chExt cx="481825" cy="481825"/>
          </a:xfrm>
        </p:grpSpPr>
        <p:sp>
          <p:nvSpPr>
            <p:cNvPr id="9945" name="Google Shape;9945;p83"/>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6" name="Google Shape;9946;p83"/>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47" name="Google Shape;9947;p83"/>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48" name="Google Shape;9948;p83"/>
          <p:cNvGrpSpPr/>
          <p:nvPr/>
        </p:nvGrpSpPr>
        <p:grpSpPr>
          <a:xfrm>
            <a:off x="7290263" y="3952822"/>
            <a:ext cx="339411" cy="337193"/>
            <a:chOff x="3863900" y="4993625"/>
            <a:chExt cx="482050" cy="478900"/>
          </a:xfrm>
        </p:grpSpPr>
        <p:sp>
          <p:nvSpPr>
            <p:cNvPr id="9949" name="Google Shape;9949;p83"/>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0" name="Google Shape;9950;p83"/>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1" name="Google Shape;9951;p83"/>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2" name="Google Shape;9952;p83"/>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3" name="Google Shape;9953;p83"/>
          <p:cNvGrpSpPr/>
          <p:nvPr/>
        </p:nvGrpSpPr>
        <p:grpSpPr>
          <a:xfrm>
            <a:off x="7747437" y="3952822"/>
            <a:ext cx="339411" cy="337193"/>
            <a:chOff x="4456725" y="4993625"/>
            <a:chExt cx="482050" cy="478900"/>
          </a:xfrm>
        </p:grpSpPr>
        <p:sp>
          <p:nvSpPr>
            <p:cNvPr id="9954" name="Google Shape;9954;p83"/>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5" name="Google Shape;9955;p83"/>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6" name="Google Shape;9956;p83"/>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57" name="Google Shape;9957;p83"/>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958" name="Google Shape;9958;p83"/>
          <p:cNvGrpSpPr/>
          <p:nvPr/>
        </p:nvGrpSpPr>
        <p:grpSpPr>
          <a:xfrm>
            <a:off x="6376030" y="3952813"/>
            <a:ext cx="339411" cy="337211"/>
            <a:chOff x="5049575" y="4993600"/>
            <a:chExt cx="482050" cy="478925"/>
          </a:xfrm>
        </p:grpSpPr>
        <p:sp>
          <p:nvSpPr>
            <p:cNvPr id="9959" name="Google Shape;9959;p83"/>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0" name="Google Shape;9960;p83"/>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1" name="Google Shape;9961;p83"/>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962" name="Google Shape;9962;p83"/>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963" name="Google Shape;9963;p83"/>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9964" name="Google Shape;9964;p8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9968"/>
        <p:cNvGrpSpPr/>
        <p:nvPr/>
      </p:nvGrpSpPr>
      <p:grpSpPr>
        <a:xfrm>
          <a:off x="0" y="0"/>
          <a:ext cx="0" cy="0"/>
          <a:chOff x="0" y="0"/>
          <a:chExt cx="0" cy="0"/>
        </a:xfrm>
      </p:grpSpPr>
      <p:grpSp>
        <p:nvGrpSpPr>
          <p:cNvPr id="9969" name="Google Shape;9969;p84"/>
          <p:cNvGrpSpPr/>
          <p:nvPr/>
        </p:nvGrpSpPr>
        <p:grpSpPr>
          <a:xfrm>
            <a:off x="876361" y="1308054"/>
            <a:ext cx="322099" cy="370529"/>
            <a:chOff x="-42971725" y="3217825"/>
            <a:chExt cx="275675" cy="317125"/>
          </a:xfrm>
        </p:grpSpPr>
        <p:sp>
          <p:nvSpPr>
            <p:cNvPr id="9970" name="Google Shape;9970;p84"/>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84"/>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84"/>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3" name="Google Shape;9973;p84"/>
          <p:cNvGrpSpPr/>
          <p:nvPr/>
        </p:nvGrpSpPr>
        <p:grpSpPr>
          <a:xfrm>
            <a:off x="848276" y="1776710"/>
            <a:ext cx="378270" cy="337551"/>
            <a:chOff x="-42996150" y="3612600"/>
            <a:chExt cx="323750" cy="288900"/>
          </a:xfrm>
        </p:grpSpPr>
        <p:sp>
          <p:nvSpPr>
            <p:cNvPr id="9974" name="Google Shape;9974;p84"/>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84"/>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84"/>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84"/>
          <p:cNvGrpSpPr/>
          <p:nvPr/>
        </p:nvGrpSpPr>
        <p:grpSpPr>
          <a:xfrm>
            <a:off x="851036" y="2186080"/>
            <a:ext cx="372749" cy="370909"/>
            <a:chOff x="-42994575" y="3950300"/>
            <a:chExt cx="319025" cy="317450"/>
          </a:xfrm>
        </p:grpSpPr>
        <p:sp>
          <p:nvSpPr>
            <p:cNvPr id="9978" name="Google Shape;9978;p84"/>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84"/>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84"/>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84"/>
          <p:cNvGrpSpPr/>
          <p:nvPr/>
        </p:nvGrpSpPr>
        <p:grpSpPr>
          <a:xfrm>
            <a:off x="3004431" y="1332912"/>
            <a:ext cx="371785" cy="370879"/>
            <a:chOff x="-41111350" y="3239100"/>
            <a:chExt cx="318200" cy="317425"/>
          </a:xfrm>
        </p:grpSpPr>
        <p:sp>
          <p:nvSpPr>
            <p:cNvPr id="9982" name="Google Shape;9982;p84"/>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84"/>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84"/>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84"/>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6" name="Google Shape;9986;p84"/>
          <p:cNvGrpSpPr/>
          <p:nvPr/>
        </p:nvGrpSpPr>
        <p:grpSpPr>
          <a:xfrm>
            <a:off x="3000751" y="1768444"/>
            <a:ext cx="379146" cy="370967"/>
            <a:chOff x="-41117650" y="3605525"/>
            <a:chExt cx="324500" cy="317500"/>
          </a:xfrm>
        </p:grpSpPr>
        <p:sp>
          <p:nvSpPr>
            <p:cNvPr id="9987" name="Google Shape;9987;p84"/>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84"/>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84"/>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0" name="Google Shape;9990;p84"/>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1" name="Google Shape;9991;p84"/>
          <p:cNvGrpSpPr/>
          <p:nvPr/>
        </p:nvGrpSpPr>
        <p:grpSpPr>
          <a:xfrm>
            <a:off x="1827005" y="2659967"/>
            <a:ext cx="216271" cy="371814"/>
            <a:chOff x="-39205300" y="3220175"/>
            <a:chExt cx="185100" cy="318225"/>
          </a:xfrm>
        </p:grpSpPr>
        <p:sp>
          <p:nvSpPr>
            <p:cNvPr id="9992" name="Google Shape;9992;p8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8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4" name="Google Shape;9994;p84"/>
          <p:cNvGrpSpPr/>
          <p:nvPr/>
        </p:nvGrpSpPr>
        <p:grpSpPr>
          <a:xfrm>
            <a:off x="1792533" y="3120038"/>
            <a:ext cx="300016" cy="369273"/>
            <a:chOff x="-39248625" y="3588600"/>
            <a:chExt cx="256775" cy="316050"/>
          </a:xfrm>
        </p:grpSpPr>
        <p:sp>
          <p:nvSpPr>
            <p:cNvPr id="9995" name="Google Shape;9995;p84"/>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84"/>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7" name="Google Shape;9997;p84"/>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84"/>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9" name="Google Shape;9999;p84"/>
          <p:cNvGrpSpPr/>
          <p:nvPr/>
        </p:nvGrpSpPr>
        <p:grpSpPr>
          <a:xfrm>
            <a:off x="1243246" y="1308054"/>
            <a:ext cx="429504" cy="370879"/>
            <a:chOff x="-42651700" y="3217825"/>
            <a:chExt cx="367600" cy="317425"/>
          </a:xfrm>
        </p:grpSpPr>
        <p:sp>
          <p:nvSpPr>
            <p:cNvPr id="10000" name="Google Shape;10000;p84"/>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84"/>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84"/>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84"/>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4" name="Google Shape;10004;p84"/>
          <p:cNvGrpSpPr/>
          <p:nvPr/>
        </p:nvGrpSpPr>
        <p:grpSpPr>
          <a:xfrm>
            <a:off x="1278678" y="1747704"/>
            <a:ext cx="358640" cy="363226"/>
            <a:chOff x="-42617300" y="3587775"/>
            <a:chExt cx="306950" cy="310875"/>
          </a:xfrm>
        </p:grpSpPr>
        <p:sp>
          <p:nvSpPr>
            <p:cNvPr id="10005" name="Google Shape;10005;p84"/>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84"/>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7" name="Google Shape;10007;p84"/>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8" name="Google Shape;10008;p84"/>
          <p:cNvGrpSpPr/>
          <p:nvPr/>
        </p:nvGrpSpPr>
        <p:grpSpPr>
          <a:xfrm>
            <a:off x="3450506" y="1332445"/>
            <a:ext cx="376926" cy="370324"/>
            <a:chOff x="-40748275" y="3238700"/>
            <a:chExt cx="322600" cy="316950"/>
          </a:xfrm>
        </p:grpSpPr>
        <p:sp>
          <p:nvSpPr>
            <p:cNvPr id="10009" name="Google Shape;10009;p84"/>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84"/>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84"/>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84"/>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84"/>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84"/>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5" name="Google Shape;10015;p84"/>
          <p:cNvGrpSpPr/>
          <p:nvPr/>
        </p:nvGrpSpPr>
        <p:grpSpPr>
          <a:xfrm>
            <a:off x="3453062" y="1800429"/>
            <a:ext cx="371814" cy="338690"/>
            <a:chOff x="-40745125" y="3632900"/>
            <a:chExt cx="318225" cy="289875"/>
          </a:xfrm>
        </p:grpSpPr>
        <p:sp>
          <p:nvSpPr>
            <p:cNvPr id="10016" name="Google Shape;10016;p84"/>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84"/>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84"/>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84"/>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84"/>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84"/>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84"/>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3" name="Google Shape;10023;p84"/>
          <p:cNvGrpSpPr/>
          <p:nvPr/>
        </p:nvGrpSpPr>
        <p:grpSpPr>
          <a:xfrm>
            <a:off x="3457209" y="2211639"/>
            <a:ext cx="363518" cy="370178"/>
            <a:chOff x="-40742750" y="3972175"/>
            <a:chExt cx="311125" cy="316825"/>
          </a:xfrm>
        </p:grpSpPr>
        <p:sp>
          <p:nvSpPr>
            <p:cNvPr id="10024" name="Google Shape;10024;p84"/>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84"/>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6" name="Google Shape;10026;p84"/>
          <p:cNvGrpSpPr/>
          <p:nvPr/>
        </p:nvGrpSpPr>
        <p:grpSpPr>
          <a:xfrm>
            <a:off x="2239871" y="2661807"/>
            <a:ext cx="266892" cy="369974"/>
            <a:chOff x="-38860325" y="3221750"/>
            <a:chExt cx="228425" cy="316650"/>
          </a:xfrm>
        </p:grpSpPr>
        <p:sp>
          <p:nvSpPr>
            <p:cNvPr id="10027" name="Google Shape;10027;p84"/>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84"/>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84"/>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84"/>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1" name="Google Shape;10031;p84"/>
          <p:cNvGrpSpPr/>
          <p:nvPr/>
        </p:nvGrpSpPr>
        <p:grpSpPr>
          <a:xfrm>
            <a:off x="2190678" y="3123864"/>
            <a:ext cx="380081" cy="367111"/>
            <a:chOff x="-38905225" y="3591875"/>
            <a:chExt cx="325300" cy="314200"/>
          </a:xfrm>
        </p:grpSpPr>
        <p:sp>
          <p:nvSpPr>
            <p:cNvPr id="10032" name="Google Shape;10032;p84"/>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84"/>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84"/>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5" name="Google Shape;10035;p84"/>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36" name="Google Shape;10036;p84"/>
          <p:cNvGrpSpPr/>
          <p:nvPr/>
        </p:nvGrpSpPr>
        <p:grpSpPr>
          <a:xfrm>
            <a:off x="3997427" y="3108944"/>
            <a:ext cx="290815" cy="369740"/>
            <a:chOff x="-37370925" y="3579105"/>
            <a:chExt cx="248900" cy="316450"/>
          </a:xfrm>
        </p:grpSpPr>
        <p:sp>
          <p:nvSpPr>
            <p:cNvPr id="10037" name="Google Shape;10037;p84"/>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84"/>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9" name="Google Shape;10039;p84"/>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84"/>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1" name="Google Shape;10041;p84"/>
          <p:cNvGrpSpPr/>
          <p:nvPr/>
        </p:nvGrpSpPr>
        <p:grpSpPr>
          <a:xfrm>
            <a:off x="1690803" y="2187015"/>
            <a:ext cx="371814" cy="369974"/>
            <a:chOff x="-42259725" y="3951100"/>
            <a:chExt cx="318225" cy="316650"/>
          </a:xfrm>
        </p:grpSpPr>
        <p:sp>
          <p:nvSpPr>
            <p:cNvPr id="10042" name="Google Shape;10042;p84"/>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84"/>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4" name="Google Shape;10044;p84"/>
          <p:cNvGrpSpPr/>
          <p:nvPr/>
        </p:nvGrpSpPr>
        <p:grpSpPr>
          <a:xfrm>
            <a:off x="3889164" y="1366036"/>
            <a:ext cx="370879" cy="337755"/>
            <a:chOff x="-40378075" y="3267450"/>
            <a:chExt cx="317425" cy="289075"/>
          </a:xfrm>
        </p:grpSpPr>
        <p:sp>
          <p:nvSpPr>
            <p:cNvPr id="10045" name="Google Shape;10045;p84"/>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84"/>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84"/>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84"/>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9" name="Google Shape;10049;p84"/>
          <p:cNvGrpSpPr/>
          <p:nvPr/>
        </p:nvGrpSpPr>
        <p:grpSpPr>
          <a:xfrm>
            <a:off x="3892830" y="1767304"/>
            <a:ext cx="363548" cy="369974"/>
            <a:chOff x="-40372575" y="3604550"/>
            <a:chExt cx="311150" cy="316650"/>
          </a:xfrm>
        </p:grpSpPr>
        <p:sp>
          <p:nvSpPr>
            <p:cNvPr id="10050" name="Google Shape;10050;p84"/>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84"/>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84"/>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3" name="Google Shape;10053;p84"/>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4" name="Google Shape;10054;p84"/>
          <p:cNvGrpSpPr/>
          <p:nvPr/>
        </p:nvGrpSpPr>
        <p:grpSpPr>
          <a:xfrm>
            <a:off x="2616780" y="2659967"/>
            <a:ext cx="399038" cy="372165"/>
            <a:chOff x="-38542250" y="3220175"/>
            <a:chExt cx="341525" cy="318525"/>
          </a:xfrm>
        </p:grpSpPr>
        <p:sp>
          <p:nvSpPr>
            <p:cNvPr id="10055" name="Google Shape;10055;p84"/>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84"/>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84"/>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8" name="Google Shape;10058;p84"/>
          <p:cNvGrpSpPr/>
          <p:nvPr/>
        </p:nvGrpSpPr>
        <p:grpSpPr>
          <a:xfrm>
            <a:off x="2638712" y="3119337"/>
            <a:ext cx="369974" cy="369068"/>
            <a:chOff x="-38537400" y="3588000"/>
            <a:chExt cx="316650" cy="315875"/>
          </a:xfrm>
        </p:grpSpPr>
        <p:sp>
          <p:nvSpPr>
            <p:cNvPr id="10059" name="Google Shape;10059;p84"/>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84"/>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1" name="Google Shape;10061;p84"/>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84"/>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3" name="Google Shape;10063;p84"/>
          <p:cNvGrpSpPr/>
          <p:nvPr/>
        </p:nvGrpSpPr>
        <p:grpSpPr>
          <a:xfrm>
            <a:off x="2637792" y="3576866"/>
            <a:ext cx="371814" cy="369974"/>
            <a:chOff x="-38538975" y="3954250"/>
            <a:chExt cx="318225" cy="316650"/>
          </a:xfrm>
        </p:grpSpPr>
        <p:sp>
          <p:nvSpPr>
            <p:cNvPr id="10064" name="Google Shape;10064;p84"/>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84"/>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6" name="Google Shape;10066;p84"/>
          <p:cNvGrpSpPr/>
          <p:nvPr/>
        </p:nvGrpSpPr>
        <p:grpSpPr>
          <a:xfrm>
            <a:off x="3955104" y="3571793"/>
            <a:ext cx="375465" cy="371814"/>
            <a:chOff x="-37385100" y="3949908"/>
            <a:chExt cx="321350" cy="318225"/>
          </a:xfrm>
        </p:grpSpPr>
        <p:sp>
          <p:nvSpPr>
            <p:cNvPr id="10067" name="Google Shape;10067;p84"/>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84"/>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9" name="Google Shape;10069;p84"/>
          <p:cNvGrpSpPr/>
          <p:nvPr/>
        </p:nvGrpSpPr>
        <p:grpSpPr>
          <a:xfrm>
            <a:off x="2130763" y="1307353"/>
            <a:ext cx="370909" cy="370675"/>
            <a:chOff x="-41895050" y="3217225"/>
            <a:chExt cx="317450" cy="317250"/>
          </a:xfrm>
        </p:grpSpPr>
        <p:sp>
          <p:nvSpPr>
            <p:cNvPr id="10070" name="Google Shape;10070;p84"/>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84"/>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84"/>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84"/>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84"/>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5" name="Google Shape;10075;p84"/>
          <p:cNvGrpSpPr/>
          <p:nvPr/>
        </p:nvGrpSpPr>
        <p:grpSpPr>
          <a:xfrm>
            <a:off x="2130310" y="1744287"/>
            <a:ext cx="371814" cy="369974"/>
            <a:chOff x="-41893475" y="3584850"/>
            <a:chExt cx="318225" cy="316650"/>
          </a:xfrm>
        </p:grpSpPr>
        <p:sp>
          <p:nvSpPr>
            <p:cNvPr id="10076" name="Google Shape;10076;p84"/>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84"/>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84"/>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84"/>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0" name="Google Shape;10080;p84"/>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84"/>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2" name="Google Shape;10082;p84"/>
          <p:cNvGrpSpPr/>
          <p:nvPr/>
        </p:nvGrpSpPr>
        <p:grpSpPr>
          <a:xfrm>
            <a:off x="900338" y="3139579"/>
            <a:ext cx="337522" cy="370909"/>
            <a:chOff x="-39998250" y="3605325"/>
            <a:chExt cx="288875" cy="317450"/>
          </a:xfrm>
        </p:grpSpPr>
        <p:sp>
          <p:nvSpPr>
            <p:cNvPr id="10083" name="Google Shape;10083;p84"/>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84"/>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5" name="Google Shape;10085;p84"/>
          <p:cNvGrpSpPr/>
          <p:nvPr/>
        </p:nvGrpSpPr>
        <p:grpSpPr>
          <a:xfrm>
            <a:off x="884112" y="3598043"/>
            <a:ext cx="369974" cy="369945"/>
            <a:chOff x="-40011050" y="3972375"/>
            <a:chExt cx="316650" cy="316625"/>
          </a:xfrm>
        </p:grpSpPr>
        <p:sp>
          <p:nvSpPr>
            <p:cNvPr id="10086" name="Google Shape;10086;p84"/>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84"/>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8" name="Google Shape;10088;p84"/>
          <p:cNvGrpSpPr/>
          <p:nvPr/>
        </p:nvGrpSpPr>
        <p:grpSpPr>
          <a:xfrm>
            <a:off x="3116043" y="2662742"/>
            <a:ext cx="266921" cy="369039"/>
            <a:chOff x="-38129425" y="3222550"/>
            <a:chExt cx="228450" cy="315850"/>
          </a:xfrm>
        </p:grpSpPr>
        <p:sp>
          <p:nvSpPr>
            <p:cNvPr id="10089" name="Google Shape;10089;p84"/>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84"/>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1" name="Google Shape;10091;p84"/>
          <p:cNvGrpSpPr/>
          <p:nvPr/>
        </p:nvGrpSpPr>
        <p:grpSpPr>
          <a:xfrm>
            <a:off x="3071012" y="3119337"/>
            <a:ext cx="371785" cy="369974"/>
            <a:chOff x="-38172725" y="3588000"/>
            <a:chExt cx="318200" cy="316650"/>
          </a:xfrm>
        </p:grpSpPr>
        <p:sp>
          <p:nvSpPr>
            <p:cNvPr id="10092" name="Google Shape;10092;p84"/>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84"/>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84"/>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84"/>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84"/>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84"/>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84"/>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84"/>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0" name="Google Shape;10100;p84"/>
          <p:cNvGrpSpPr/>
          <p:nvPr/>
        </p:nvGrpSpPr>
        <p:grpSpPr>
          <a:xfrm>
            <a:off x="3146914" y="3577772"/>
            <a:ext cx="219981" cy="369974"/>
            <a:chOff x="-38109725" y="3955025"/>
            <a:chExt cx="188275" cy="316650"/>
          </a:xfrm>
        </p:grpSpPr>
        <p:sp>
          <p:nvSpPr>
            <p:cNvPr id="10101" name="Google Shape;10101;p84"/>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84"/>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3" name="Google Shape;10103;p84"/>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4" name="Google Shape;10104;p84"/>
          <p:cNvGrpSpPr/>
          <p:nvPr/>
        </p:nvGrpSpPr>
        <p:grpSpPr>
          <a:xfrm>
            <a:off x="2562313" y="1309193"/>
            <a:ext cx="373654" cy="369068"/>
            <a:chOff x="-41530375" y="3218800"/>
            <a:chExt cx="319800" cy="315875"/>
          </a:xfrm>
        </p:grpSpPr>
        <p:sp>
          <p:nvSpPr>
            <p:cNvPr id="10105" name="Google Shape;10105;p84"/>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84"/>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84"/>
          <p:cNvGrpSpPr/>
          <p:nvPr/>
        </p:nvGrpSpPr>
        <p:grpSpPr>
          <a:xfrm>
            <a:off x="2564607" y="1824351"/>
            <a:ext cx="369068" cy="289004"/>
            <a:chOff x="-41526450" y="3653375"/>
            <a:chExt cx="315875" cy="247350"/>
          </a:xfrm>
        </p:grpSpPr>
        <p:sp>
          <p:nvSpPr>
            <p:cNvPr id="10108" name="Google Shape;10108;p84"/>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84"/>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0" name="Google Shape;10110;p84"/>
          <p:cNvGrpSpPr/>
          <p:nvPr/>
        </p:nvGrpSpPr>
        <p:grpSpPr>
          <a:xfrm>
            <a:off x="2565994" y="2187015"/>
            <a:ext cx="366293" cy="369974"/>
            <a:chOff x="-41526450" y="3951100"/>
            <a:chExt cx="313500" cy="316650"/>
          </a:xfrm>
        </p:grpSpPr>
        <p:sp>
          <p:nvSpPr>
            <p:cNvPr id="10111" name="Google Shape;10111;p84"/>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84"/>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84"/>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84"/>
          <p:cNvGrpSpPr/>
          <p:nvPr/>
        </p:nvGrpSpPr>
        <p:grpSpPr>
          <a:xfrm>
            <a:off x="1331249" y="2681144"/>
            <a:ext cx="339595" cy="371814"/>
            <a:chOff x="-39625900" y="3238300"/>
            <a:chExt cx="290650" cy="318225"/>
          </a:xfrm>
        </p:grpSpPr>
        <p:sp>
          <p:nvSpPr>
            <p:cNvPr id="10115" name="Google Shape;10115;p84"/>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84"/>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17" name="Google Shape;10117;p84"/>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8" name="Google Shape;10118;p84"/>
          <p:cNvGrpSpPr/>
          <p:nvPr/>
        </p:nvGrpSpPr>
        <p:grpSpPr>
          <a:xfrm>
            <a:off x="1325300" y="3597605"/>
            <a:ext cx="366293" cy="370441"/>
            <a:chOff x="-39647175" y="3972000"/>
            <a:chExt cx="313500" cy="317050"/>
          </a:xfrm>
        </p:grpSpPr>
        <p:sp>
          <p:nvSpPr>
            <p:cNvPr id="10119" name="Google Shape;10119;p84"/>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84"/>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84"/>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2" name="Google Shape;10122;p84"/>
          <p:cNvGrpSpPr/>
          <p:nvPr/>
        </p:nvGrpSpPr>
        <p:grpSpPr>
          <a:xfrm>
            <a:off x="3494427" y="2661603"/>
            <a:ext cx="375495" cy="370879"/>
            <a:chOff x="-37808850" y="3221575"/>
            <a:chExt cx="321375" cy="317425"/>
          </a:xfrm>
        </p:grpSpPr>
        <p:sp>
          <p:nvSpPr>
            <p:cNvPr id="10123" name="Google Shape;10123;p84"/>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84"/>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5" name="Google Shape;10125;p84"/>
          <p:cNvGrpSpPr/>
          <p:nvPr/>
        </p:nvGrpSpPr>
        <p:grpSpPr>
          <a:xfrm>
            <a:off x="3503201" y="3183634"/>
            <a:ext cx="372749" cy="241158"/>
            <a:chOff x="-37806500" y="3643030"/>
            <a:chExt cx="319025" cy="206400"/>
          </a:xfrm>
        </p:grpSpPr>
        <p:sp>
          <p:nvSpPr>
            <p:cNvPr id="10126" name="Google Shape;10126;p84"/>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84"/>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8" name="Google Shape;10128;p84"/>
          <p:cNvGrpSpPr/>
          <p:nvPr/>
        </p:nvGrpSpPr>
        <p:grpSpPr>
          <a:xfrm>
            <a:off x="3505508" y="3575931"/>
            <a:ext cx="368134" cy="371814"/>
            <a:chOff x="-37804925" y="3953450"/>
            <a:chExt cx="315075" cy="318225"/>
          </a:xfrm>
        </p:grpSpPr>
        <p:sp>
          <p:nvSpPr>
            <p:cNvPr id="10129" name="Google Shape;10129;p84"/>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84"/>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84"/>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2" name="Google Shape;10132;p84"/>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3" name="Google Shape;10133;p84"/>
          <p:cNvGrpSpPr/>
          <p:nvPr/>
        </p:nvGrpSpPr>
        <p:grpSpPr>
          <a:xfrm>
            <a:off x="4860977" y="1328538"/>
            <a:ext cx="355663" cy="308725"/>
            <a:chOff x="-28462125" y="3199700"/>
            <a:chExt cx="298550" cy="259150"/>
          </a:xfrm>
        </p:grpSpPr>
        <p:sp>
          <p:nvSpPr>
            <p:cNvPr id="10134" name="Google Shape;10134;p84"/>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84"/>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84"/>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7" name="Google Shape;10137;p84"/>
          <p:cNvGrpSpPr/>
          <p:nvPr/>
        </p:nvGrpSpPr>
        <p:grpSpPr>
          <a:xfrm>
            <a:off x="4861930" y="1763228"/>
            <a:ext cx="353757" cy="352833"/>
            <a:chOff x="-28461325" y="3545475"/>
            <a:chExt cx="296950" cy="296175"/>
          </a:xfrm>
        </p:grpSpPr>
        <p:sp>
          <p:nvSpPr>
            <p:cNvPr id="10138" name="Google Shape;10138;p84"/>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84"/>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84"/>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84"/>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84"/>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84"/>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84"/>
          <p:cNvGrpSpPr/>
          <p:nvPr/>
        </p:nvGrpSpPr>
        <p:grpSpPr>
          <a:xfrm>
            <a:off x="4858162" y="2213272"/>
            <a:ext cx="361292" cy="352803"/>
            <a:chOff x="-28463700" y="3914875"/>
            <a:chExt cx="303275" cy="296150"/>
          </a:xfrm>
        </p:grpSpPr>
        <p:sp>
          <p:nvSpPr>
            <p:cNvPr id="10145" name="Google Shape;10145;p84"/>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84"/>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84"/>
          <p:cNvGrpSpPr/>
          <p:nvPr/>
        </p:nvGrpSpPr>
        <p:grpSpPr>
          <a:xfrm>
            <a:off x="7092947" y="1369355"/>
            <a:ext cx="351880" cy="227092"/>
            <a:chOff x="-26573400" y="3224125"/>
            <a:chExt cx="295375" cy="190625"/>
          </a:xfrm>
        </p:grpSpPr>
        <p:sp>
          <p:nvSpPr>
            <p:cNvPr id="10148" name="Google Shape;10148;p84"/>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84"/>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0" name="Google Shape;10150;p84"/>
          <p:cNvGrpSpPr/>
          <p:nvPr/>
        </p:nvGrpSpPr>
        <p:grpSpPr>
          <a:xfrm>
            <a:off x="7092947" y="1763690"/>
            <a:ext cx="351880" cy="351910"/>
            <a:chOff x="-26573400" y="3546250"/>
            <a:chExt cx="295375" cy="295400"/>
          </a:xfrm>
        </p:grpSpPr>
        <p:sp>
          <p:nvSpPr>
            <p:cNvPr id="10151" name="Google Shape;10151;p84"/>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84"/>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84"/>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84"/>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84"/>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6" name="Google Shape;10156;p84"/>
          <p:cNvGrpSpPr/>
          <p:nvPr/>
        </p:nvGrpSpPr>
        <p:grpSpPr>
          <a:xfrm>
            <a:off x="7081228" y="2213599"/>
            <a:ext cx="375319" cy="352148"/>
            <a:chOff x="-26583625" y="3917025"/>
            <a:chExt cx="315050" cy="295600"/>
          </a:xfrm>
        </p:grpSpPr>
        <p:sp>
          <p:nvSpPr>
            <p:cNvPr id="10157" name="Google Shape;10157;p84"/>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84"/>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84"/>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84"/>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1" name="Google Shape;10161;p84"/>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2" name="Google Shape;10162;p84"/>
          <p:cNvGrpSpPr/>
          <p:nvPr/>
        </p:nvGrpSpPr>
        <p:grpSpPr>
          <a:xfrm>
            <a:off x="5779742" y="3172629"/>
            <a:ext cx="289039" cy="352833"/>
            <a:chOff x="-24694925" y="3518700"/>
            <a:chExt cx="242625" cy="296175"/>
          </a:xfrm>
        </p:grpSpPr>
        <p:sp>
          <p:nvSpPr>
            <p:cNvPr id="10163" name="Google Shape;10163;p84"/>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84"/>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84"/>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84"/>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7" name="Google Shape;10167;p84"/>
          <p:cNvGrpSpPr/>
          <p:nvPr/>
        </p:nvGrpSpPr>
        <p:grpSpPr>
          <a:xfrm>
            <a:off x="5779280" y="3622657"/>
            <a:ext cx="289962" cy="352833"/>
            <a:chOff x="-24709100" y="3888875"/>
            <a:chExt cx="243400" cy="296175"/>
          </a:xfrm>
        </p:grpSpPr>
        <p:sp>
          <p:nvSpPr>
            <p:cNvPr id="10168" name="Google Shape;10168;p84"/>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84"/>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84"/>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84"/>
          <p:cNvGrpSpPr/>
          <p:nvPr/>
        </p:nvGrpSpPr>
        <p:grpSpPr>
          <a:xfrm>
            <a:off x="7979280" y="2695320"/>
            <a:ext cx="356556" cy="349557"/>
            <a:chOff x="-22863675" y="3131775"/>
            <a:chExt cx="299300" cy="293425"/>
          </a:xfrm>
        </p:grpSpPr>
        <p:sp>
          <p:nvSpPr>
            <p:cNvPr id="10172" name="Google Shape;10172;p84"/>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84"/>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84"/>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5" name="Google Shape;10175;p84"/>
          <p:cNvGrpSpPr/>
          <p:nvPr/>
        </p:nvGrpSpPr>
        <p:grpSpPr>
          <a:xfrm>
            <a:off x="5322144" y="1306499"/>
            <a:ext cx="310602" cy="352803"/>
            <a:chOff x="-28069875" y="3175300"/>
            <a:chExt cx="260725" cy="296150"/>
          </a:xfrm>
        </p:grpSpPr>
        <p:sp>
          <p:nvSpPr>
            <p:cNvPr id="10176" name="Google Shape;10176;p84"/>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84"/>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84"/>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84"/>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84"/>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84"/>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84"/>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84"/>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84"/>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5" name="Google Shape;10185;p84"/>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86" name="Google Shape;10186;p84"/>
          <p:cNvGrpSpPr/>
          <p:nvPr/>
        </p:nvGrpSpPr>
        <p:grpSpPr>
          <a:xfrm>
            <a:off x="5363423" y="2213733"/>
            <a:ext cx="228045" cy="351880"/>
            <a:chOff x="-28032075" y="3916450"/>
            <a:chExt cx="191425" cy="295375"/>
          </a:xfrm>
        </p:grpSpPr>
        <p:sp>
          <p:nvSpPr>
            <p:cNvPr id="10187" name="Google Shape;10187;p84"/>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84"/>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84"/>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84"/>
          <p:cNvGrpSpPr/>
          <p:nvPr/>
        </p:nvGrpSpPr>
        <p:grpSpPr>
          <a:xfrm>
            <a:off x="7528769" y="1306484"/>
            <a:ext cx="352833" cy="352833"/>
            <a:chOff x="-26201650" y="3176075"/>
            <a:chExt cx="296175" cy="296175"/>
          </a:xfrm>
        </p:grpSpPr>
        <p:sp>
          <p:nvSpPr>
            <p:cNvPr id="10191" name="Google Shape;10191;p84"/>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84"/>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3" name="Google Shape;10193;p84"/>
          <p:cNvGrpSpPr/>
          <p:nvPr/>
        </p:nvGrpSpPr>
        <p:grpSpPr>
          <a:xfrm>
            <a:off x="7528293" y="1763705"/>
            <a:ext cx="353786" cy="351880"/>
            <a:chOff x="-26204800" y="3547050"/>
            <a:chExt cx="296975" cy="295375"/>
          </a:xfrm>
        </p:grpSpPr>
        <p:sp>
          <p:nvSpPr>
            <p:cNvPr id="10194" name="Google Shape;10194;p84"/>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84"/>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96" name="Google Shape;10196;p84"/>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97" name="Google Shape;10197;p84"/>
          <p:cNvGrpSpPr/>
          <p:nvPr/>
        </p:nvGrpSpPr>
        <p:grpSpPr>
          <a:xfrm>
            <a:off x="6199548" y="2693683"/>
            <a:ext cx="345328" cy="352833"/>
            <a:chOff x="-24353875" y="3147725"/>
            <a:chExt cx="289875" cy="296175"/>
          </a:xfrm>
        </p:grpSpPr>
        <p:sp>
          <p:nvSpPr>
            <p:cNvPr id="10198" name="Google Shape;10198;p84"/>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84"/>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0" name="Google Shape;10200;p84"/>
          <p:cNvGrpSpPr/>
          <p:nvPr/>
        </p:nvGrpSpPr>
        <p:grpSpPr>
          <a:xfrm>
            <a:off x="6207530" y="3173090"/>
            <a:ext cx="329365" cy="351910"/>
            <a:chOff x="-24344425" y="3519475"/>
            <a:chExt cx="276475" cy="295400"/>
          </a:xfrm>
        </p:grpSpPr>
        <p:sp>
          <p:nvSpPr>
            <p:cNvPr id="10201" name="Google Shape;10201;p84"/>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84"/>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3" name="Google Shape;10203;p84"/>
          <p:cNvGrpSpPr/>
          <p:nvPr/>
        </p:nvGrpSpPr>
        <p:grpSpPr>
          <a:xfrm>
            <a:off x="6197210" y="3625010"/>
            <a:ext cx="350004" cy="348128"/>
            <a:chOff x="-24353075" y="3891250"/>
            <a:chExt cx="293800" cy="292225"/>
          </a:xfrm>
        </p:grpSpPr>
        <p:sp>
          <p:nvSpPr>
            <p:cNvPr id="10204" name="Google Shape;10204;p84"/>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84"/>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6" name="Google Shape;10206;p84"/>
          <p:cNvGrpSpPr/>
          <p:nvPr/>
        </p:nvGrpSpPr>
        <p:grpSpPr>
          <a:xfrm>
            <a:off x="7980681" y="3173313"/>
            <a:ext cx="353757" cy="351463"/>
            <a:chOff x="-22845575" y="3504075"/>
            <a:chExt cx="296950" cy="295025"/>
          </a:xfrm>
        </p:grpSpPr>
        <p:sp>
          <p:nvSpPr>
            <p:cNvPr id="10207" name="Google Shape;10207;p84"/>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84"/>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9" name="Google Shape;10209;p84"/>
          <p:cNvGrpSpPr/>
          <p:nvPr/>
        </p:nvGrpSpPr>
        <p:grpSpPr>
          <a:xfrm>
            <a:off x="5773862" y="1306961"/>
            <a:ext cx="299344" cy="351880"/>
            <a:chOff x="-27691025" y="3175300"/>
            <a:chExt cx="251275" cy="295375"/>
          </a:xfrm>
        </p:grpSpPr>
        <p:sp>
          <p:nvSpPr>
            <p:cNvPr id="10210" name="Google Shape;10210;p84"/>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84"/>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84"/>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84"/>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4" name="Google Shape;10214;p84"/>
          <p:cNvGrpSpPr/>
          <p:nvPr/>
        </p:nvGrpSpPr>
        <p:grpSpPr>
          <a:xfrm>
            <a:off x="5746179" y="1825637"/>
            <a:ext cx="354710" cy="228015"/>
            <a:chOff x="-27721750" y="3598250"/>
            <a:chExt cx="297750" cy="191400"/>
          </a:xfrm>
        </p:grpSpPr>
        <p:sp>
          <p:nvSpPr>
            <p:cNvPr id="10215" name="Google Shape;10215;p84"/>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84"/>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84"/>
          <p:cNvGrpSpPr/>
          <p:nvPr/>
        </p:nvGrpSpPr>
        <p:grpSpPr>
          <a:xfrm>
            <a:off x="5747579" y="2219183"/>
            <a:ext cx="351910" cy="340980"/>
            <a:chOff x="-27719400" y="3925600"/>
            <a:chExt cx="295400" cy="286225"/>
          </a:xfrm>
        </p:grpSpPr>
        <p:sp>
          <p:nvSpPr>
            <p:cNvPr id="10218" name="Google Shape;10218;p84"/>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84"/>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0" name="Google Shape;10220;p84"/>
          <p:cNvGrpSpPr/>
          <p:nvPr/>
        </p:nvGrpSpPr>
        <p:grpSpPr>
          <a:xfrm>
            <a:off x="7968851" y="1306023"/>
            <a:ext cx="353757" cy="353757"/>
            <a:chOff x="-25834600" y="3176875"/>
            <a:chExt cx="296950" cy="296950"/>
          </a:xfrm>
        </p:grpSpPr>
        <p:sp>
          <p:nvSpPr>
            <p:cNvPr id="10221" name="Google Shape;10221;p84"/>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84"/>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84"/>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84"/>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84"/>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6" name="Google Shape;10226;p84"/>
          <p:cNvGrpSpPr/>
          <p:nvPr/>
        </p:nvGrpSpPr>
        <p:grpSpPr>
          <a:xfrm>
            <a:off x="7968851" y="1774024"/>
            <a:ext cx="353757" cy="331241"/>
            <a:chOff x="-25834600" y="3564375"/>
            <a:chExt cx="296950" cy="278050"/>
          </a:xfrm>
        </p:grpSpPr>
        <p:sp>
          <p:nvSpPr>
            <p:cNvPr id="10227" name="Google Shape;10227;p84"/>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84"/>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84"/>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84"/>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84"/>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84"/>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84"/>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84"/>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5" name="Google Shape;10235;p84"/>
          <p:cNvGrpSpPr/>
          <p:nvPr/>
        </p:nvGrpSpPr>
        <p:grpSpPr>
          <a:xfrm>
            <a:off x="7966974" y="2213376"/>
            <a:ext cx="357509" cy="352595"/>
            <a:chOff x="-25834600" y="3915850"/>
            <a:chExt cx="300100" cy="295975"/>
          </a:xfrm>
        </p:grpSpPr>
        <p:sp>
          <p:nvSpPr>
            <p:cNvPr id="10236" name="Google Shape;10236;p84"/>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84"/>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84"/>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9" name="Google Shape;10239;p84"/>
          <p:cNvGrpSpPr/>
          <p:nvPr/>
        </p:nvGrpSpPr>
        <p:grpSpPr>
          <a:xfrm>
            <a:off x="6702402" y="2694606"/>
            <a:ext cx="228968" cy="350987"/>
            <a:chOff x="-23930925" y="3149300"/>
            <a:chExt cx="192200" cy="294625"/>
          </a:xfrm>
        </p:grpSpPr>
        <p:sp>
          <p:nvSpPr>
            <p:cNvPr id="10240" name="Google Shape;10240;p84"/>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84"/>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84"/>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84"/>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84"/>
          <p:cNvGrpSpPr/>
          <p:nvPr/>
        </p:nvGrpSpPr>
        <p:grpSpPr>
          <a:xfrm>
            <a:off x="6659232" y="3173090"/>
            <a:ext cx="315307" cy="351910"/>
            <a:chOff x="-23962425" y="3519475"/>
            <a:chExt cx="264675" cy="295400"/>
          </a:xfrm>
        </p:grpSpPr>
        <p:sp>
          <p:nvSpPr>
            <p:cNvPr id="10245" name="Google Shape;10245;p84"/>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84"/>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47" name="Google Shape;10247;p84"/>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48" name="Google Shape;10248;p84"/>
          <p:cNvGrpSpPr/>
          <p:nvPr/>
        </p:nvGrpSpPr>
        <p:grpSpPr>
          <a:xfrm>
            <a:off x="8037908" y="3623134"/>
            <a:ext cx="239302" cy="351880"/>
            <a:chOff x="-22788075" y="3904625"/>
            <a:chExt cx="200875" cy="295375"/>
          </a:xfrm>
        </p:grpSpPr>
        <p:sp>
          <p:nvSpPr>
            <p:cNvPr id="10249" name="Google Shape;10249;p84"/>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84"/>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84"/>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84"/>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3" name="Google Shape;10253;p84"/>
          <p:cNvGrpSpPr/>
          <p:nvPr/>
        </p:nvGrpSpPr>
        <p:grpSpPr>
          <a:xfrm>
            <a:off x="6193206" y="1306499"/>
            <a:ext cx="354710" cy="352803"/>
            <a:chOff x="-27351575" y="3175300"/>
            <a:chExt cx="297750" cy="296150"/>
          </a:xfrm>
        </p:grpSpPr>
        <p:sp>
          <p:nvSpPr>
            <p:cNvPr id="10254" name="Google Shape;10254;p84"/>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84"/>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84"/>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84"/>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8" name="Google Shape;10258;p84"/>
          <p:cNvGrpSpPr/>
          <p:nvPr/>
        </p:nvGrpSpPr>
        <p:grpSpPr>
          <a:xfrm>
            <a:off x="6235914" y="1763109"/>
            <a:ext cx="269293" cy="353072"/>
            <a:chOff x="-27313750" y="3545275"/>
            <a:chExt cx="226050" cy="296375"/>
          </a:xfrm>
        </p:grpSpPr>
        <p:sp>
          <p:nvSpPr>
            <p:cNvPr id="10259" name="Google Shape;10259;p84"/>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84"/>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84"/>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84"/>
          <p:cNvGrpSpPr/>
          <p:nvPr/>
        </p:nvGrpSpPr>
        <p:grpSpPr>
          <a:xfrm>
            <a:off x="6193206" y="2211380"/>
            <a:ext cx="354710" cy="356586"/>
            <a:chOff x="-27351575" y="3915650"/>
            <a:chExt cx="297750" cy="299325"/>
          </a:xfrm>
        </p:grpSpPr>
        <p:sp>
          <p:nvSpPr>
            <p:cNvPr id="10263" name="Google Shape;10263;p84"/>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84"/>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5" name="Google Shape;10265;p84"/>
          <p:cNvGrpSpPr/>
          <p:nvPr/>
        </p:nvGrpSpPr>
        <p:grpSpPr>
          <a:xfrm>
            <a:off x="4880696" y="2693579"/>
            <a:ext cx="319060" cy="353042"/>
            <a:chOff x="-25445525" y="3175900"/>
            <a:chExt cx="267825" cy="296350"/>
          </a:xfrm>
        </p:grpSpPr>
        <p:sp>
          <p:nvSpPr>
            <p:cNvPr id="10266" name="Google Shape;10266;p84"/>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84"/>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84"/>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9" name="Google Shape;10269;p84"/>
          <p:cNvGrpSpPr/>
          <p:nvPr/>
        </p:nvGrpSpPr>
        <p:grpSpPr>
          <a:xfrm>
            <a:off x="4862410" y="3183902"/>
            <a:ext cx="355633" cy="330288"/>
            <a:chOff x="-25465200" y="3565175"/>
            <a:chExt cx="298525" cy="277250"/>
          </a:xfrm>
        </p:grpSpPr>
        <p:sp>
          <p:nvSpPr>
            <p:cNvPr id="10270" name="Google Shape;10270;p84"/>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84"/>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2" name="Google Shape;10272;p84"/>
          <p:cNvGrpSpPr/>
          <p:nvPr/>
        </p:nvGrpSpPr>
        <p:grpSpPr>
          <a:xfrm>
            <a:off x="4861948" y="3623432"/>
            <a:ext cx="356556" cy="351285"/>
            <a:chOff x="-25465200" y="3916150"/>
            <a:chExt cx="299300" cy="294875"/>
          </a:xfrm>
        </p:grpSpPr>
        <p:sp>
          <p:nvSpPr>
            <p:cNvPr id="10273" name="Google Shape;10273;p84"/>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84"/>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5" name="Google Shape;10275;p84"/>
          <p:cNvGrpSpPr/>
          <p:nvPr/>
        </p:nvGrpSpPr>
        <p:grpSpPr>
          <a:xfrm>
            <a:off x="7089388" y="2693698"/>
            <a:ext cx="351880" cy="352803"/>
            <a:chOff x="-23615075" y="3148525"/>
            <a:chExt cx="295375" cy="296150"/>
          </a:xfrm>
        </p:grpSpPr>
        <p:sp>
          <p:nvSpPr>
            <p:cNvPr id="10276" name="Google Shape;10276;p84"/>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84"/>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84"/>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84"/>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0" name="Google Shape;10280;p84"/>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1" name="Google Shape;10281;p84"/>
          <p:cNvGrpSpPr/>
          <p:nvPr/>
        </p:nvGrpSpPr>
        <p:grpSpPr>
          <a:xfrm>
            <a:off x="7088911" y="3632977"/>
            <a:ext cx="352833" cy="332194"/>
            <a:chOff x="-23615075" y="3906200"/>
            <a:chExt cx="296175" cy="278850"/>
          </a:xfrm>
        </p:grpSpPr>
        <p:sp>
          <p:nvSpPr>
            <p:cNvPr id="10282" name="Google Shape;10282;p84"/>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84"/>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84"/>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5" name="Google Shape;10285;p84"/>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6" name="Google Shape;10286;p84"/>
          <p:cNvGrpSpPr/>
          <p:nvPr/>
        </p:nvGrpSpPr>
        <p:grpSpPr>
          <a:xfrm>
            <a:off x="6637880" y="1306618"/>
            <a:ext cx="353757" cy="352565"/>
            <a:chOff x="-26980600" y="3175500"/>
            <a:chExt cx="296950" cy="295950"/>
          </a:xfrm>
        </p:grpSpPr>
        <p:sp>
          <p:nvSpPr>
            <p:cNvPr id="10287" name="Google Shape;10287;p84"/>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84"/>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84"/>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0" name="Google Shape;10290;p84"/>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1" name="Google Shape;10291;p84"/>
          <p:cNvGrpSpPr/>
          <p:nvPr/>
        </p:nvGrpSpPr>
        <p:grpSpPr>
          <a:xfrm>
            <a:off x="6638357" y="2245154"/>
            <a:ext cx="352803" cy="289039"/>
            <a:chOff x="-26981375" y="3951875"/>
            <a:chExt cx="296150" cy="242625"/>
          </a:xfrm>
        </p:grpSpPr>
        <p:sp>
          <p:nvSpPr>
            <p:cNvPr id="10292" name="Google Shape;10292;p84"/>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84"/>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84"/>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5" name="Google Shape;10295;p84"/>
          <p:cNvGrpSpPr/>
          <p:nvPr/>
        </p:nvGrpSpPr>
        <p:grpSpPr>
          <a:xfrm>
            <a:off x="5303399" y="2692745"/>
            <a:ext cx="351910" cy="354710"/>
            <a:chOff x="-25094250" y="3176075"/>
            <a:chExt cx="295400" cy="297750"/>
          </a:xfrm>
        </p:grpSpPr>
        <p:sp>
          <p:nvSpPr>
            <p:cNvPr id="10296" name="Google Shape;10296;p84"/>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84"/>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84"/>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9" name="Google Shape;10299;p84"/>
          <p:cNvGrpSpPr/>
          <p:nvPr/>
        </p:nvGrpSpPr>
        <p:grpSpPr>
          <a:xfrm>
            <a:off x="5303399" y="3173106"/>
            <a:ext cx="351910" cy="351880"/>
            <a:chOff x="-25094250" y="3547050"/>
            <a:chExt cx="295400" cy="295375"/>
          </a:xfrm>
        </p:grpSpPr>
        <p:sp>
          <p:nvSpPr>
            <p:cNvPr id="10300" name="Google Shape;10300;p84"/>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84"/>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84"/>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84"/>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84"/>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5" name="Google Shape;10305;p84"/>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06" name="Google Shape;10306;p84"/>
          <p:cNvGrpSpPr/>
          <p:nvPr/>
        </p:nvGrpSpPr>
        <p:grpSpPr>
          <a:xfrm>
            <a:off x="7535476" y="2693698"/>
            <a:ext cx="352803" cy="352803"/>
            <a:chOff x="-23245675" y="3148525"/>
            <a:chExt cx="296150" cy="296150"/>
          </a:xfrm>
        </p:grpSpPr>
        <p:sp>
          <p:nvSpPr>
            <p:cNvPr id="10307" name="Google Shape;10307;p84"/>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84"/>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84"/>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10" name="Google Shape;10310;p84"/>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1" name="Google Shape;10311;p84"/>
          <p:cNvGrpSpPr/>
          <p:nvPr/>
        </p:nvGrpSpPr>
        <p:grpSpPr>
          <a:xfrm>
            <a:off x="7535938" y="3622672"/>
            <a:ext cx="351880" cy="352803"/>
            <a:chOff x="-23244900" y="3888100"/>
            <a:chExt cx="295375" cy="296150"/>
          </a:xfrm>
        </p:grpSpPr>
        <p:sp>
          <p:nvSpPr>
            <p:cNvPr id="10312" name="Google Shape;10312;p84"/>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84"/>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84"/>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84"/>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84"/>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84"/>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84"/>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84"/>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84"/>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84"/>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84"/>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3" name="Google Shape;10323;p84"/>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84"/>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10325" name="Google Shape;10325;p84"/>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0329"/>
        <p:cNvGrpSpPr/>
        <p:nvPr/>
      </p:nvGrpSpPr>
      <p:grpSpPr>
        <a:xfrm>
          <a:off x="0" y="0"/>
          <a:ext cx="0" cy="0"/>
          <a:chOff x="0" y="0"/>
          <a:chExt cx="0" cy="0"/>
        </a:xfrm>
      </p:grpSpPr>
      <p:sp>
        <p:nvSpPr>
          <p:cNvPr id="10330" name="Google Shape;10330;p85"/>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1" name="Google Shape;10331;p85"/>
          <p:cNvGrpSpPr/>
          <p:nvPr/>
        </p:nvGrpSpPr>
        <p:grpSpPr>
          <a:xfrm>
            <a:off x="850004" y="1823018"/>
            <a:ext cx="367261" cy="367261"/>
            <a:chOff x="-65145700" y="3727425"/>
            <a:chExt cx="317425" cy="317425"/>
          </a:xfrm>
        </p:grpSpPr>
        <p:sp>
          <p:nvSpPr>
            <p:cNvPr id="10332" name="Google Shape;10332;p85"/>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85"/>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4" name="Google Shape;10334;p85"/>
          <p:cNvGrpSpPr/>
          <p:nvPr/>
        </p:nvGrpSpPr>
        <p:grpSpPr>
          <a:xfrm>
            <a:off x="853201" y="2251933"/>
            <a:ext cx="360868" cy="367261"/>
            <a:chOff x="-65144125" y="4094450"/>
            <a:chExt cx="311900" cy="317425"/>
          </a:xfrm>
        </p:grpSpPr>
        <p:sp>
          <p:nvSpPr>
            <p:cNvPr id="10335" name="Google Shape;10335;p85"/>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85"/>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85"/>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8" name="Google Shape;10338;p85"/>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9" name="Google Shape;10339;p85"/>
          <p:cNvGrpSpPr/>
          <p:nvPr/>
        </p:nvGrpSpPr>
        <p:grpSpPr>
          <a:xfrm>
            <a:off x="3056770" y="1822628"/>
            <a:ext cx="370645" cy="368042"/>
            <a:chOff x="-63250675" y="3744075"/>
            <a:chExt cx="320350" cy="318100"/>
          </a:xfrm>
        </p:grpSpPr>
        <p:sp>
          <p:nvSpPr>
            <p:cNvPr id="10340" name="Google Shape;10340;p8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8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8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3" name="Google Shape;10343;p85"/>
          <p:cNvGrpSpPr/>
          <p:nvPr/>
        </p:nvGrpSpPr>
        <p:grpSpPr>
          <a:xfrm>
            <a:off x="3058462" y="2251933"/>
            <a:ext cx="367261" cy="367261"/>
            <a:chOff x="-63250675" y="4110200"/>
            <a:chExt cx="317425" cy="317425"/>
          </a:xfrm>
        </p:grpSpPr>
        <p:sp>
          <p:nvSpPr>
            <p:cNvPr id="10344" name="Google Shape;10344;p85"/>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5"/>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5"/>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5"/>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5"/>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5"/>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85"/>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85"/>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5"/>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3" name="Google Shape;10353;p85"/>
          <p:cNvGrpSpPr/>
          <p:nvPr/>
        </p:nvGrpSpPr>
        <p:grpSpPr>
          <a:xfrm>
            <a:off x="1737509" y="2749028"/>
            <a:ext cx="359075" cy="358844"/>
            <a:chOff x="-61351725" y="3372400"/>
            <a:chExt cx="310350" cy="310150"/>
          </a:xfrm>
        </p:grpSpPr>
        <p:sp>
          <p:nvSpPr>
            <p:cNvPr id="10354" name="Google Shape;10354;p85"/>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85"/>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5"/>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85"/>
          <p:cNvGrpSpPr/>
          <p:nvPr/>
        </p:nvGrpSpPr>
        <p:grpSpPr>
          <a:xfrm>
            <a:off x="1733864" y="3212084"/>
            <a:ext cx="366364" cy="333534"/>
            <a:chOff x="-61354875" y="3751050"/>
            <a:chExt cx="316650" cy="288275"/>
          </a:xfrm>
        </p:grpSpPr>
        <p:sp>
          <p:nvSpPr>
            <p:cNvPr id="10358" name="Google Shape;10358;p85"/>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85"/>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5"/>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85"/>
          <p:cNvGrpSpPr/>
          <p:nvPr/>
        </p:nvGrpSpPr>
        <p:grpSpPr>
          <a:xfrm>
            <a:off x="1733864" y="3653724"/>
            <a:ext cx="366364" cy="367290"/>
            <a:chOff x="-61354875" y="4101525"/>
            <a:chExt cx="316650" cy="317450"/>
          </a:xfrm>
        </p:grpSpPr>
        <p:sp>
          <p:nvSpPr>
            <p:cNvPr id="10362" name="Google Shape;10362;p85"/>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85"/>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4" name="Google Shape;10364;p85"/>
          <p:cNvGrpSpPr/>
          <p:nvPr/>
        </p:nvGrpSpPr>
        <p:grpSpPr>
          <a:xfrm>
            <a:off x="3950299" y="2745600"/>
            <a:ext cx="368157" cy="365699"/>
            <a:chOff x="-59470075" y="3308975"/>
            <a:chExt cx="318200" cy="316075"/>
          </a:xfrm>
        </p:grpSpPr>
        <p:sp>
          <p:nvSpPr>
            <p:cNvPr id="10365" name="Google Shape;10365;p85"/>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5"/>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5"/>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85"/>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85"/>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5"/>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85"/>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5"/>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85"/>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4" name="Google Shape;10374;p85"/>
          <p:cNvGrpSpPr/>
          <p:nvPr/>
        </p:nvGrpSpPr>
        <p:grpSpPr>
          <a:xfrm>
            <a:off x="1295729" y="1381305"/>
            <a:ext cx="367261" cy="364686"/>
            <a:chOff x="-64781025" y="3361050"/>
            <a:chExt cx="317425" cy="315200"/>
          </a:xfrm>
        </p:grpSpPr>
        <p:sp>
          <p:nvSpPr>
            <p:cNvPr id="10375" name="Google Shape;10375;p85"/>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85"/>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85"/>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85"/>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9" name="Google Shape;10379;p85"/>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5"/>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5"/>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2" name="Google Shape;10382;p85"/>
          <p:cNvGrpSpPr/>
          <p:nvPr/>
        </p:nvGrpSpPr>
        <p:grpSpPr>
          <a:xfrm>
            <a:off x="3500129" y="1822744"/>
            <a:ext cx="382765" cy="367810"/>
            <a:chOff x="-62890750" y="3747425"/>
            <a:chExt cx="330825" cy="317900"/>
          </a:xfrm>
        </p:grpSpPr>
        <p:sp>
          <p:nvSpPr>
            <p:cNvPr id="10383" name="Google Shape;10383;p85"/>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85"/>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85"/>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5"/>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85"/>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85"/>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5"/>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85"/>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85"/>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5"/>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85"/>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85"/>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85"/>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5"/>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7" name="Google Shape;10397;p85"/>
          <p:cNvGrpSpPr/>
          <p:nvPr/>
        </p:nvGrpSpPr>
        <p:grpSpPr>
          <a:xfrm>
            <a:off x="3507881" y="2252381"/>
            <a:ext cx="367261" cy="366364"/>
            <a:chOff x="-62884425" y="4111775"/>
            <a:chExt cx="317425" cy="316650"/>
          </a:xfrm>
        </p:grpSpPr>
        <p:sp>
          <p:nvSpPr>
            <p:cNvPr id="10398" name="Google Shape;10398;p85"/>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85"/>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0" name="Google Shape;10400;p85"/>
          <p:cNvGrpSpPr/>
          <p:nvPr/>
        </p:nvGrpSpPr>
        <p:grpSpPr>
          <a:xfrm>
            <a:off x="2180515" y="2748450"/>
            <a:ext cx="365438" cy="360001"/>
            <a:chOff x="-60991775" y="3376900"/>
            <a:chExt cx="315850" cy="311150"/>
          </a:xfrm>
        </p:grpSpPr>
        <p:sp>
          <p:nvSpPr>
            <p:cNvPr id="10401" name="Google Shape;10401;p85"/>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5"/>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85"/>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4" name="Google Shape;10404;p85"/>
          <p:cNvGrpSpPr/>
          <p:nvPr/>
        </p:nvGrpSpPr>
        <p:grpSpPr>
          <a:xfrm>
            <a:off x="2180052" y="3199314"/>
            <a:ext cx="366364" cy="359075"/>
            <a:chOff x="-60988625" y="3740800"/>
            <a:chExt cx="316650" cy="310350"/>
          </a:xfrm>
        </p:grpSpPr>
        <p:sp>
          <p:nvSpPr>
            <p:cNvPr id="10405" name="Google Shape;10405;p85"/>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85"/>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5"/>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8" name="Google Shape;10408;p85"/>
          <p:cNvGrpSpPr/>
          <p:nvPr/>
        </p:nvGrpSpPr>
        <p:grpSpPr>
          <a:xfrm>
            <a:off x="2180052" y="3654765"/>
            <a:ext cx="366364" cy="365207"/>
            <a:chOff x="-60987850" y="4100950"/>
            <a:chExt cx="316650" cy="315650"/>
          </a:xfrm>
        </p:grpSpPr>
        <p:sp>
          <p:nvSpPr>
            <p:cNvPr id="10409" name="Google Shape;10409;p85"/>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5"/>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85"/>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85"/>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5"/>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85"/>
          <p:cNvGrpSpPr/>
          <p:nvPr/>
        </p:nvGrpSpPr>
        <p:grpSpPr>
          <a:xfrm>
            <a:off x="3949836" y="3200225"/>
            <a:ext cx="369083" cy="357253"/>
            <a:chOff x="-59447250" y="3706150"/>
            <a:chExt cx="319000" cy="308775"/>
          </a:xfrm>
        </p:grpSpPr>
        <p:sp>
          <p:nvSpPr>
            <p:cNvPr id="10415" name="Google Shape;10415;p85"/>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85"/>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85"/>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5"/>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9" name="Google Shape;10419;p85"/>
          <p:cNvGrpSpPr/>
          <p:nvPr/>
        </p:nvGrpSpPr>
        <p:grpSpPr>
          <a:xfrm>
            <a:off x="1738564" y="1381536"/>
            <a:ext cx="368186" cy="364224"/>
            <a:chOff x="-64406125" y="3362225"/>
            <a:chExt cx="318225" cy="314800"/>
          </a:xfrm>
        </p:grpSpPr>
        <p:sp>
          <p:nvSpPr>
            <p:cNvPr id="10420" name="Google Shape;10420;p85"/>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85"/>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2" name="Google Shape;10422;p85"/>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3" name="Google Shape;10423;p85"/>
          <p:cNvGrpSpPr/>
          <p:nvPr/>
        </p:nvGrpSpPr>
        <p:grpSpPr>
          <a:xfrm>
            <a:off x="1739027" y="2252381"/>
            <a:ext cx="367261" cy="366364"/>
            <a:chOff x="-64410850" y="4094450"/>
            <a:chExt cx="317425" cy="316650"/>
          </a:xfrm>
        </p:grpSpPr>
        <p:sp>
          <p:nvSpPr>
            <p:cNvPr id="10424" name="Google Shape;10424;p85"/>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5"/>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85"/>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7" name="Google Shape;10427;p85"/>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8" name="Google Shape;10428;p85"/>
          <p:cNvGrpSpPr/>
          <p:nvPr/>
        </p:nvGrpSpPr>
        <p:grpSpPr>
          <a:xfrm>
            <a:off x="3960575" y="1822454"/>
            <a:ext cx="365467" cy="368389"/>
            <a:chOff x="-62516625" y="3743175"/>
            <a:chExt cx="315875" cy="318400"/>
          </a:xfrm>
        </p:grpSpPr>
        <p:sp>
          <p:nvSpPr>
            <p:cNvPr id="10429" name="Google Shape;10429;p85"/>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85"/>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85"/>
          <p:cNvGrpSpPr/>
          <p:nvPr/>
        </p:nvGrpSpPr>
        <p:grpSpPr>
          <a:xfrm>
            <a:off x="3967415" y="2272426"/>
            <a:ext cx="351786" cy="326274"/>
            <a:chOff x="-62511900" y="4129100"/>
            <a:chExt cx="304050" cy="282000"/>
          </a:xfrm>
        </p:grpSpPr>
        <p:sp>
          <p:nvSpPr>
            <p:cNvPr id="10432" name="Google Shape;10432;p85"/>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85"/>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85"/>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85"/>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5"/>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7" name="Google Shape;10437;p85"/>
          <p:cNvGrpSpPr/>
          <p:nvPr/>
        </p:nvGrpSpPr>
        <p:grpSpPr>
          <a:xfrm>
            <a:off x="2645537" y="2744820"/>
            <a:ext cx="310770" cy="367261"/>
            <a:chOff x="-60597975" y="3367475"/>
            <a:chExt cx="268600" cy="317425"/>
          </a:xfrm>
        </p:grpSpPr>
        <p:sp>
          <p:nvSpPr>
            <p:cNvPr id="10438" name="Google Shape;10438;p85"/>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85"/>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5"/>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85"/>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85"/>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3" name="Google Shape;10443;p85"/>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44" name="Google Shape;10444;p85"/>
          <p:cNvGrpSpPr/>
          <p:nvPr/>
        </p:nvGrpSpPr>
        <p:grpSpPr>
          <a:xfrm>
            <a:off x="2617740" y="3706136"/>
            <a:ext cx="366364" cy="262465"/>
            <a:chOff x="-60621600" y="4145650"/>
            <a:chExt cx="316650" cy="226850"/>
          </a:xfrm>
        </p:grpSpPr>
        <p:sp>
          <p:nvSpPr>
            <p:cNvPr id="10445" name="Google Shape;10445;p85"/>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5"/>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85"/>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8" name="Google Shape;10448;p85"/>
          <p:cNvGrpSpPr/>
          <p:nvPr/>
        </p:nvGrpSpPr>
        <p:grpSpPr>
          <a:xfrm>
            <a:off x="3954392" y="3654635"/>
            <a:ext cx="359972" cy="365467"/>
            <a:chOff x="-59400775" y="4084200"/>
            <a:chExt cx="311125" cy="315875"/>
          </a:xfrm>
        </p:grpSpPr>
        <p:sp>
          <p:nvSpPr>
            <p:cNvPr id="10449" name="Google Shape;10449;p85"/>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85"/>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85"/>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85"/>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85"/>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5"/>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85"/>
          <p:cNvGrpSpPr/>
          <p:nvPr/>
        </p:nvGrpSpPr>
        <p:grpSpPr>
          <a:xfrm>
            <a:off x="2178486" y="1380466"/>
            <a:ext cx="365438" cy="366364"/>
            <a:chOff x="-64044600" y="3360375"/>
            <a:chExt cx="315850" cy="316650"/>
          </a:xfrm>
        </p:grpSpPr>
        <p:sp>
          <p:nvSpPr>
            <p:cNvPr id="10456" name="Google Shape;10456;p85"/>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5"/>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5"/>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85"/>
          <p:cNvGrpSpPr/>
          <p:nvPr/>
        </p:nvGrpSpPr>
        <p:grpSpPr>
          <a:xfrm>
            <a:off x="2204909" y="1823018"/>
            <a:ext cx="312592" cy="367261"/>
            <a:chOff x="-64022550" y="3727425"/>
            <a:chExt cx="270175" cy="317425"/>
          </a:xfrm>
        </p:grpSpPr>
        <p:sp>
          <p:nvSpPr>
            <p:cNvPr id="10460" name="Google Shape;10460;p85"/>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5"/>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5"/>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3" name="Google Shape;10463;p85"/>
          <p:cNvGrpSpPr/>
          <p:nvPr/>
        </p:nvGrpSpPr>
        <p:grpSpPr>
          <a:xfrm>
            <a:off x="2229047" y="2251918"/>
            <a:ext cx="264317" cy="367290"/>
            <a:chOff x="-64001300" y="4093650"/>
            <a:chExt cx="228450" cy="317450"/>
          </a:xfrm>
        </p:grpSpPr>
        <p:sp>
          <p:nvSpPr>
            <p:cNvPr id="10464" name="Google Shape;10464;p85"/>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85"/>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85"/>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5"/>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8" name="Google Shape;10468;p85"/>
          <p:cNvGrpSpPr/>
          <p:nvPr/>
        </p:nvGrpSpPr>
        <p:grpSpPr>
          <a:xfrm>
            <a:off x="848051" y="2745210"/>
            <a:ext cx="359972" cy="366480"/>
            <a:chOff x="-62148800" y="3377700"/>
            <a:chExt cx="311125" cy="316750"/>
          </a:xfrm>
        </p:grpSpPr>
        <p:sp>
          <p:nvSpPr>
            <p:cNvPr id="10469" name="Google Shape;10469;p85"/>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5"/>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85"/>
          <p:cNvGrpSpPr/>
          <p:nvPr/>
        </p:nvGrpSpPr>
        <p:grpSpPr>
          <a:xfrm>
            <a:off x="843958" y="3195207"/>
            <a:ext cx="368157" cy="367290"/>
            <a:chOff x="-62154300" y="3743950"/>
            <a:chExt cx="318200" cy="317450"/>
          </a:xfrm>
        </p:grpSpPr>
        <p:sp>
          <p:nvSpPr>
            <p:cNvPr id="10472" name="Google Shape;10472;p85"/>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5"/>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85"/>
          <p:cNvGrpSpPr/>
          <p:nvPr/>
        </p:nvGrpSpPr>
        <p:grpSpPr>
          <a:xfrm>
            <a:off x="843944" y="3654187"/>
            <a:ext cx="368186" cy="366364"/>
            <a:chOff x="-62151950" y="4111775"/>
            <a:chExt cx="318225" cy="316650"/>
          </a:xfrm>
        </p:grpSpPr>
        <p:sp>
          <p:nvSpPr>
            <p:cNvPr id="10475" name="Google Shape;10475;p85"/>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5"/>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5"/>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5"/>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9" name="Google Shape;10479;p85"/>
          <p:cNvGrpSpPr/>
          <p:nvPr/>
        </p:nvGrpSpPr>
        <p:grpSpPr>
          <a:xfrm>
            <a:off x="3062568" y="2744733"/>
            <a:ext cx="368157" cy="367434"/>
            <a:chOff x="-60254550" y="3367325"/>
            <a:chExt cx="318200" cy="317575"/>
          </a:xfrm>
        </p:grpSpPr>
        <p:sp>
          <p:nvSpPr>
            <p:cNvPr id="10480" name="Google Shape;10480;p85"/>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5"/>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5"/>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5"/>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85"/>
          <p:cNvGrpSpPr/>
          <p:nvPr/>
        </p:nvGrpSpPr>
        <p:grpSpPr>
          <a:xfrm>
            <a:off x="3063465" y="3195727"/>
            <a:ext cx="366364" cy="366248"/>
            <a:chOff x="-60255350" y="3733825"/>
            <a:chExt cx="316650" cy="316550"/>
          </a:xfrm>
        </p:grpSpPr>
        <p:sp>
          <p:nvSpPr>
            <p:cNvPr id="10485" name="Google Shape;10485;p85"/>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5"/>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85"/>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85"/>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5"/>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5"/>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5"/>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2" name="Google Shape;10492;p85"/>
          <p:cNvGrpSpPr/>
          <p:nvPr/>
        </p:nvGrpSpPr>
        <p:grpSpPr>
          <a:xfrm>
            <a:off x="3091262" y="3654635"/>
            <a:ext cx="310770" cy="365467"/>
            <a:chOff x="-60232500" y="4101525"/>
            <a:chExt cx="268600" cy="315875"/>
          </a:xfrm>
        </p:grpSpPr>
        <p:sp>
          <p:nvSpPr>
            <p:cNvPr id="10493" name="Google Shape;10493;p85"/>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85"/>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5" name="Google Shape;10495;p85"/>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6" name="Google Shape;10496;p85"/>
          <p:cNvGrpSpPr/>
          <p:nvPr/>
        </p:nvGrpSpPr>
        <p:grpSpPr>
          <a:xfrm>
            <a:off x="2624262" y="1380466"/>
            <a:ext cx="368186" cy="366364"/>
            <a:chOff x="-63679950" y="3360375"/>
            <a:chExt cx="318225" cy="316650"/>
          </a:xfrm>
        </p:grpSpPr>
        <p:sp>
          <p:nvSpPr>
            <p:cNvPr id="10497" name="Google Shape;10497;p85"/>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5"/>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5"/>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85"/>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1" name="Google Shape;10501;p85"/>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2" name="Google Shape;10502;p85"/>
          <p:cNvGrpSpPr/>
          <p:nvPr/>
        </p:nvGrpSpPr>
        <p:grpSpPr>
          <a:xfrm>
            <a:off x="2622889" y="2251803"/>
            <a:ext cx="370934" cy="367521"/>
            <a:chOff x="-63679950" y="4093450"/>
            <a:chExt cx="320600" cy="317650"/>
          </a:xfrm>
        </p:grpSpPr>
        <p:sp>
          <p:nvSpPr>
            <p:cNvPr id="10503" name="Google Shape;10503;p85"/>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5"/>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5"/>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6" name="Google Shape;10506;p85"/>
          <p:cNvGrpSpPr/>
          <p:nvPr/>
        </p:nvGrpSpPr>
        <p:grpSpPr>
          <a:xfrm>
            <a:off x="1283006" y="2744805"/>
            <a:ext cx="366364" cy="367290"/>
            <a:chOff x="-61784125" y="3377700"/>
            <a:chExt cx="316650" cy="317450"/>
          </a:xfrm>
        </p:grpSpPr>
        <p:sp>
          <p:nvSpPr>
            <p:cNvPr id="10507" name="Google Shape;10507;p85"/>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85"/>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85"/>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5"/>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5"/>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5"/>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5"/>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85"/>
          <p:cNvGrpSpPr/>
          <p:nvPr/>
        </p:nvGrpSpPr>
        <p:grpSpPr>
          <a:xfrm>
            <a:off x="1283006" y="3195207"/>
            <a:ext cx="366364" cy="367290"/>
            <a:chOff x="-61783350" y="3743950"/>
            <a:chExt cx="316650" cy="317450"/>
          </a:xfrm>
        </p:grpSpPr>
        <p:sp>
          <p:nvSpPr>
            <p:cNvPr id="10515" name="Google Shape;10515;p85"/>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5"/>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17" name="Google Shape;10517;p85"/>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85"/>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5"/>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20" name="Google Shape;10520;p85"/>
          <p:cNvGrpSpPr/>
          <p:nvPr/>
        </p:nvGrpSpPr>
        <p:grpSpPr>
          <a:xfrm>
            <a:off x="3504430" y="3655040"/>
            <a:ext cx="369112" cy="364657"/>
            <a:chOff x="-59869425" y="4102225"/>
            <a:chExt cx="319025" cy="315175"/>
          </a:xfrm>
        </p:grpSpPr>
        <p:sp>
          <p:nvSpPr>
            <p:cNvPr id="10521" name="Google Shape;10521;p85"/>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5"/>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5"/>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85"/>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5" name="Google Shape;10525;p85"/>
          <p:cNvGrpSpPr/>
          <p:nvPr/>
        </p:nvGrpSpPr>
        <p:grpSpPr>
          <a:xfrm>
            <a:off x="2623233" y="4123862"/>
            <a:ext cx="366364" cy="365467"/>
            <a:chOff x="-59029025" y="3711650"/>
            <a:chExt cx="316650" cy="315875"/>
          </a:xfrm>
        </p:grpSpPr>
        <p:sp>
          <p:nvSpPr>
            <p:cNvPr id="10526" name="Google Shape;10526;p85"/>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85"/>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85"/>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5"/>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5"/>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5"/>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5"/>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85"/>
          <p:cNvGrpSpPr/>
          <p:nvPr/>
        </p:nvGrpSpPr>
        <p:grpSpPr>
          <a:xfrm>
            <a:off x="4859311" y="1379917"/>
            <a:ext cx="351940" cy="348188"/>
            <a:chOff x="581525" y="3254850"/>
            <a:chExt cx="297750" cy="294575"/>
          </a:xfrm>
        </p:grpSpPr>
        <p:sp>
          <p:nvSpPr>
            <p:cNvPr id="10534" name="Google Shape;10534;p85"/>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85"/>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85"/>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7" name="Google Shape;10537;p85"/>
          <p:cNvGrpSpPr/>
          <p:nvPr/>
        </p:nvGrpSpPr>
        <p:grpSpPr>
          <a:xfrm>
            <a:off x="4858380" y="1818853"/>
            <a:ext cx="353802" cy="351497"/>
            <a:chOff x="580725" y="3617925"/>
            <a:chExt cx="299325" cy="297375"/>
          </a:xfrm>
        </p:grpSpPr>
        <p:sp>
          <p:nvSpPr>
            <p:cNvPr id="10538" name="Google Shape;10538;p85"/>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85"/>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5"/>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5"/>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85"/>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3" name="Google Shape;10543;p85"/>
          <p:cNvGrpSpPr/>
          <p:nvPr/>
        </p:nvGrpSpPr>
        <p:grpSpPr>
          <a:xfrm>
            <a:off x="4860242" y="2266043"/>
            <a:ext cx="350079" cy="350079"/>
            <a:chOff x="583100" y="3982600"/>
            <a:chExt cx="296175" cy="296175"/>
          </a:xfrm>
        </p:grpSpPr>
        <p:sp>
          <p:nvSpPr>
            <p:cNvPr id="10544" name="Google Shape;10544;p85"/>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85"/>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85"/>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5"/>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5"/>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85"/>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5"/>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1" name="Google Shape;10551;p85"/>
          <p:cNvGrpSpPr/>
          <p:nvPr/>
        </p:nvGrpSpPr>
        <p:grpSpPr>
          <a:xfrm>
            <a:off x="7092856" y="1379667"/>
            <a:ext cx="307231" cy="348690"/>
            <a:chOff x="2423775" y="3226875"/>
            <a:chExt cx="259925" cy="295000"/>
          </a:xfrm>
        </p:grpSpPr>
        <p:sp>
          <p:nvSpPr>
            <p:cNvPr id="10552" name="Google Shape;10552;p85"/>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85"/>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5"/>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5" name="Google Shape;10555;p85"/>
          <p:cNvGrpSpPr/>
          <p:nvPr/>
        </p:nvGrpSpPr>
        <p:grpSpPr>
          <a:xfrm>
            <a:off x="7070043" y="1820952"/>
            <a:ext cx="352857" cy="347301"/>
            <a:chOff x="2404875" y="3592725"/>
            <a:chExt cx="298525" cy="293825"/>
          </a:xfrm>
        </p:grpSpPr>
        <p:sp>
          <p:nvSpPr>
            <p:cNvPr id="10556" name="Google Shape;10556;p85"/>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5"/>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85"/>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9" name="Google Shape;10559;p85"/>
          <p:cNvGrpSpPr/>
          <p:nvPr/>
        </p:nvGrpSpPr>
        <p:grpSpPr>
          <a:xfrm>
            <a:off x="7070974" y="2266517"/>
            <a:ext cx="350995" cy="349133"/>
            <a:chOff x="2404875" y="3955825"/>
            <a:chExt cx="296950" cy="295375"/>
          </a:xfrm>
        </p:grpSpPr>
        <p:sp>
          <p:nvSpPr>
            <p:cNvPr id="10560" name="Google Shape;10560;p85"/>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85"/>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5"/>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85"/>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4" name="Google Shape;10564;p85"/>
          <p:cNvGrpSpPr/>
          <p:nvPr/>
        </p:nvGrpSpPr>
        <p:grpSpPr>
          <a:xfrm>
            <a:off x="5764954" y="2730711"/>
            <a:ext cx="349163" cy="350079"/>
            <a:chOff x="4263650" y="3235150"/>
            <a:chExt cx="295400" cy="296175"/>
          </a:xfrm>
        </p:grpSpPr>
        <p:sp>
          <p:nvSpPr>
            <p:cNvPr id="10565" name="Google Shape;10565;p85"/>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85"/>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85"/>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85"/>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5"/>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0" name="Google Shape;10570;p85"/>
          <p:cNvGrpSpPr/>
          <p:nvPr/>
        </p:nvGrpSpPr>
        <p:grpSpPr>
          <a:xfrm>
            <a:off x="5762634" y="3189872"/>
            <a:ext cx="353802" cy="327739"/>
            <a:chOff x="4266025" y="3609275"/>
            <a:chExt cx="299325" cy="277275"/>
          </a:xfrm>
        </p:grpSpPr>
        <p:sp>
          <p:nvSpPr>
            <p:cNvPr id="10571" name="Google Shape;10571;p85"/>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85"/>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3" name="Google Shape;10573;p85"/>
          <p:cNvGrpSpPr/>
          <p:nvPr/>
        </p:nvGrpSpPr>
        <p:grpSpPr>
          <a:xfrm>
            <a:off x="5763092" y="3655259"/>
            <a:ext cx="352886" cy="349133"/>
            <a:chOff x="4263650" y="3963700"/>
            <a:chExt cx="298550" cy="295375"/>
          </a:xfrm>
        </p:grpSpPr>
        <p:sp>
          <p:nvSpPr>
            <p:cNvPr id="10574" name="Google Shape;10574;p85"/>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5"/>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85"/>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85"/>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5"/>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85"/>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5"/>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1" name="Google Shape;10581;p85"/>
          <p:cNvGrpSpPr/>
          <p:nvPr/>
        </p:nvGrpSpPr>
        <p:grpSpPr>
          <a:xfrm>
            <a:off x="8041429" y="2730711"/>
            <a:ext cx="226264" cy="350079"/>
            <a:chOff x="6164975" y="3211525"/>
            <a:chExt cx="191425" cy="296175"/>
          </a:xfrm>
        </p:grpSpPr>
        <p:sp>
          <p:nvSpPr>
            <p:cNvPr id="10582" name="Google Shape;10582;p85"/>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85"/>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5"/>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5"/>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85"/>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85"/>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5"/>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9" name="Google Shape;10589;p85"/>
          <p:cNvGrpSpPr/>
          <p:nvPr/>
        </p:nvGrpSpPr>
        <p:grpSpPr>
          <a:xfrm>
            <a:off x="5303466" y="1378987"/>
            <a:ext cx="352886" cy="350049"/>
            <a:chOff x="946175" y="3253275"/>
            <a:chExt cx="298550" cy="296150"/>
          </a:xfrm>
        </p:grpSpPr>
        <p:sp>
          <p:nvSpPr>
            <p:cNvPr id="10590" name="Google Shape;10590;p85"/>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5"/>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85"/>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85"/>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5"/>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5" name="Google Shape;10595;p85"/>
          <p:cNvGrpSpPr/>
          <p:nvPr/>
        </p:nvGrpSpPr>
        <p:grpSpPr>
          <a:xfrm>
            <a:off x="5304397" y="1820951"/>
            <a:ext cx="351024" cy="347301"/>
            <a:chOff x="946175" y="3619500"/>
            <a:chExt cx="296975" cy="293825"/>
          </a:xfrm>
        </p:grpSpPr>
        <p:sp>
          <p:nvSpPr>
            <p:cNvPr id="10596" name="Google Shape;10596;p85"/>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85"/>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85"/>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5"/>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85"/>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85"/>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2" name="Google Shape;10602;p85"/>
          <p:cNvGrpSpPr/>
          <p:nvPr/>
        </p:nvGrpSpPr>
        <p:grpSpPr>
          <a:xfrm>
            <a:off x="5303939" y="2265585"/>
            <a:ext cx="351940" cy="350995"/>
            <a:chOff x="944600" y="3981825"/>
            <a:chExt cx="297750" cy="296950"/>
          </a:xfrm>
        </p:grpSpPr>
        <p:sp>
          <p:nvSpPr>
            <p:cNvPr id="10603" name="Google Shape;10603;p85"/>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5"/>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85"/>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85"/>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7" name="Google Shape;10607;p85"/>
          <p:cNvGrpSpPr/>
          <p:nvPr/>
        </p:nvGrpSpPr>
        <p:grpSpPr>
          <a:xfrm>
            <a:off x="7520875" y="1379445"/>
            <a:ext cx="350079" cy="349133"/>
            <a:chOff x="2768750" y="3227275"/>
            <a:chExt cx="296175" cy="295375"/>
          </a:xfrm>
        </p:grpSpPr>
        <p:sp>
          <p:nvSpPr>
            <p:cNvPr id="10608" name="Google Shape;10608;p85"/>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5"/>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85"/>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85"/>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5"/>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5"/>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5"/>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5"/>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6" name="Google Shape;10616;p85"/>
          <p:cNvGrpSpPr/>
          <p:nvPr/>
        </p:nvGrpSpPr>
        <p:grpSpPr>
          <a:xfrm>
            <a:off x="7541826" y="1820317"/>
            <a:ext cx="308177" cy="348572"/>
            <a:chOff x="2786075" y="3591800"/>
            <a:chExt cx="260725" cy="294900"/>
          </a:xfrm>
        </p:grpSpPr>
        <p:sp>
          <p:nvSpPr>
            <p:cNvPr id="10617" name="Google Shape;10617;p85"/>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5"/>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5"/>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85"/>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85"/>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2" name="Google Shape;10622;p85"/>
          <p:cNvGrpSpPr/>
          <p:nvPr/>
        </p:nvGrpSpPr>
        <p:grpSpPr>
          <a:xfrm>
            <a:off x="7582324" y="2266044"/>
            <a:ext cx="227180" cy="350079"/>
            <a:chOff x="2819150" y="3955025"/>
            <a:chExt cx="192200" cy="296175"/>
          </a:xfrm>
        </p:grpSpPr>
        <p:sp>
          <p:nvSpPr>
            <p:cNvPr id="10623" name="Google Shape;10623;p85"/>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85"/>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85"/>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85"/>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7" name="Google Shape;10627;p85"/>
          <p:cNvGrpSpPr/>
          <p:nvPr/>
        </p:nvGrpSpPr>
        <p:grpSpPr>
          <a:xfrm>
            <a:off x="6206097" y="2731642"/>
            <a:ext cx="349133" cy="348217"/>
            <a:chOff x="4629125" y="3235150"/>
            <a:chExt cx="295375" cy="294600"/>
          </a:xfrm>
        </p:grpSpPr>
        <p:sp>
          <p:nvSpPr>
            <p:cNvPr id="10628" name="Google Shape;10628;p85"/>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5"/>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85"/>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85"/>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5"/>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85"/>
          <p:cNvGrpSpPr/>
          <p:nvPr/>
        </p:nvGrpSpPr>
        <p:grpSpPr>
          <a:xfrm>
            <a:off x="6206082" y="3179175"/>
            <a:ext cx="349163" cy="349133"/>
            <a:chOff x="4628325" y="3599825"/>
            <a:chExt cx="295400" cy="295375"/>
          </a:xfrm>
        </p:grpSpPr>
        <p:sp>
          <p:nvSpPr>
            <p:cNvPr id="10634" name="Google Shape;10634;p85"/>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5"/>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85"/>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85"/>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5"/>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85"/>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85"/>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85"/>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5"/>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85"/>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85"/>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5"/>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6" name="Google Shape;10646;p85"/>
          <p:cNvGrpSpPr/>
          <p:nvPr/>
        </p:nvGrpSpPr>
        <p:grpSpPr>
          <a:xfrm>
            <a:off x="6227033" y="3654786"/>
            <a:ext cx="307261" cy="350079"/>
            <a:chOff x="4645650" y="3962900"/>
            <a:chExt cx="259950" cy="296175"/>
          </a:xfrm>
        </p:grpSpPr>
        <p:sp>
          <p:nvSpPr>
            <p:cNvPr id="10647" name="Google Shape;10647;p85"/>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85"/>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85"/>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5"/>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5"/>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85"/>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3" name="Google Shape;10653;p85"/>
          <p:cNvGrpSpPr/>
          <p:nvPr/>
        </p:nvGrpSpPr>
        <p:grpSpPr>
          <a:xfrm>
            <a:off x="7979994" y="3179648"/>
            <a:ext cx="349133" cy="348188"/>
            <a:chOff x="6143725" y="3582500"/>
            <a:chExt cx="295375" cy="294575"/>
          </a:xfrm>
        </p:grpSpPr>
        <p:sp>
          <p:nvSpPr>
            <p:cNvPr id="10654" name="Google Shape;10654;p85"/>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5"/>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5"/>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5"/>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85"/>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85"/>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5"/>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1" name="Google Shape;10661;p85"/>
          <p:cNvGrpSpPr/>
          <p:nvPr/>
        </p:nvGrpSpPr>
        <p:grpSpPr>
          <a:xfrm>
            <a:off x="5748820" y="1378987"/>
            <a:ext cx="350995" cy="350049"/>
            <a:chOff x="1310075" y="3253275"/>
            <a:chExt cx="296950" cy="296150"/>
          </a:xfrm>
        </p:grpSpPr>
        <p:sp>
          <p:nvSpPr>
            <p:cNvPr id="10662" name="Google Shape;10662;p85"/>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85"/>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5"/>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5" name="Google Shape;10665;p85"/>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6" name="Google Shape;10666;p85"/>
          <p:cNvGrpSpPr/>
          <p:nvPr/>
        </p:nvGrpSpPr>
        <p:grpSpPr>
          <a:xfrm>
            <a:off x="5748347" y="2265246"/>
            <a:ext cx="351941" cy="351675"/>
            <a:chOff x="1310075" y="3980250"/>
            <a:chExt cx="297750" cy="297525"/>
          </a:xfrm>
        </p:grpSpPr>
        <p:sp>
          <p:nvSpPr>
            <p:cNvPr id="10667" name="Google Shape;10667;p85"/>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85"/>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85"/>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85"/>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1" name="Google Shape;10671;p85"/>
          <p:cNvGrpSpPr/>
          <p:nvPr/>
        </p:nvGrpSpPr>
        <p:grpSpPr>
          <a:xfrm>
            <a:off x="8013136" y="1379445"/>
            <a:ext cx="266305" cy="349133"/>
            <a:chOff x="3167275" y="3227275"/>
            <a:chExt cx="225300" cy="295375"/>
          </a:xfrm>
        </p:grpSpPr>
        <p:sp>
          <p:nvSpPr>
            <p:cNvPr id="10672" name="Google Shape;10672;p85"/>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85"/>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5"/>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5"/>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85"/>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7" name="Google Shape;10677;p85"/>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8" name="Google Shape;10678;p85"/>
          <p:cNvGrpSpPr/>
          <p:nvPr/>
        </p:nvGrpSpPr>
        <p:grpSpPr>
          <a:xfrm>
            <a:off x="7970318" y="2266502"/>
            <a:ext cx="351940" cy="349163"/>
            <a:chOff x="3133425" y="3955025"/>
            <a:chExt cx="297750" cy="295400"/>
          </a:xfrm>
        </p:grpSpPr>
        <p:sp>
          <p:nvSpPr>
            <p:cNvPr id="10679" name="Google Shape;10679;p85"/>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85"/>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85"/>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2" name="Google Shape;10682;p85"/>
          <p:cNvGrpSpPr/>
          <p:nvPr/>
        </p:nvGrpSpPr>
        <p:grpSpPr>
          <a:xfrm>
            <a:off x="6650491" y="2730090"/>
            <a:ext cx="350079" cy="351320"/>
            <a:chOff x="4991425" y="3234750"/>
            <a:chExt cx="296175" cy="297225"/>
          </a:xfrm>
        </p:grpSpPr>
        <p:sp>
          <p:nvSpPr>
            <p:cNvPr id="10683" name="Google Shape;10683;p85"/>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5"/>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5"/>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5"/>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85"/>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85"/>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9" name="Google Shape;10689;p85"/>
          <p:cNvGrpSpPr/>
          <p:nvPr/>
        </p:nvGrpSpPr>
        <p:grpSpPr>
          <a:xfrm>
            <a:off x="6650491" y="3199653"/>
            <a:ext cx="350079" cy="308177"/>
            <a:chOff x="4991425" y="3617150"/>
            <a:chExt cx="296175" cy="260725"/>
          </a:xfrm>
        </p:grpSpPr>
        <p:sp>
          <p:nvSpPr>
            <p:cNvPr id="10690" name="Google Shape;10690;p85"/>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85"/>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5"/>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5"/>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5"/>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5"/>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5"/>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7" name="Google Shape;10697;p85"/>
          <p:cNvGrpSpPr/>
          <p:nvPr/>
        </p:nvGrpSpPr>
        <p:grpSpPr>
          <a:xfrm>
            <a:off x="6727764" y="3655244"/>
            <a:ext cx="195532" cy="349163"/>
            <a:chOff x="5056800" y="3962900"/>
            <a:chExt cx="165425" cy="295400"/>
          </a:xfrm>
        </p:grpSpPr>
        <p:sp>
          <p:nvSpPr>
            <p:cNvPr id="10698" name="Google Shape;10698;p85"/>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5"/>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5"/>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1" name="Google Shape;10701;p85"/>
          <p:cNvGrpSpPr/>
          <p:nvPr/>
        </p:nvGrpSpPr>
        <p:grpSpPr>
          <a:xfrm>
            <a:off x="7979062" y="3655260"/>
            <a:ext cx="350995" cy="349133"/>
            <a:chOff x="6168925" y="3936925"/>
            <a:chExt cx="296950" cy="295375"/>
          </a:xfrm>
        </p:grpSpPr>
        <p:sp>
          <p:nvSpPr>
            <p:cNvPr id="10702" name="Google Shape;10702;p85"/>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5"/>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85"/>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85"/>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6" name="Google Shape;10706;p85"/>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5"/>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8" name="Google Shape;10708;p85"/>
          <p:cNvGrpSpPr/>
          <p:nvPr/>
        </p:nvGrpSpPr>
        <p:grpSpPr>
          <a:xfrm>
            <a:off x="6192781" y="1372332"/>
            <a:ext cx="348188" cy="349133"/>
            <a:chOff x="1674750" y="3254050"/>
            <a:chExt cx="294575" cy="295375"/>
          </a:xfrm>
        </p:grpSpPr>
        <p:sp>
          <p:nvSpPr>
            <p:cNvPr id="10709" name="Google Shape;10709;p85"/>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5"/>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1" name="Google Shape;10711;p85"/>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2" name="Google Shape;10712;p85"/>
          <p:cNvGrpSpPr/>
          <p:nvPr/>
        </p:nvGrpSpPr>
        <p:grpSpPr>
          <a:xfrm>
            <a:off x="6207177" y="1820035"/>
            <a:ext cx="319347" cy="349133"/>
            <a:chOff x="1687350" y="3618725"/>
            <a:chExt cx="270175" cy="295375"/>
          </a:xfrm>
        </p:grpSpPr>
        <p:sp>
          <p:nvSpPr>
            <p:cNvPr id="10713" name="Google Shape;10713;p85"/>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85"/>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85"/>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6" name="Google Shape;10716;p85"/>
          <p:cNvGrpSpPr/>
          <p:nvPr/>
        </p:nvGrpSpPr>
        <p:grpSpPr>
          <a:xfrm>
            <a:off x="6190880" y="2266516"/>
            <a:ext cx="351940" cy="349133"/>
            <a:chOff x="1672375" y="3982600"/>
            <a:chExt cx="297750" cy="295375"/>
          </a:xfrm>
        </p:grpSpPr>
        <p:sp>
          <p:nvSpPr>
            <p:cNvPr id="10717" name="Google Shape;10717;p85"/>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8" name="Google Shape;10718;p85"/>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5"/>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0" name="Google Shape;10720;p85"/>
          <p:cNvGrpSpPr/>
          <p:nvPr/>
        </p:nvGrpSpPr>
        <p:grpSpPr>
          <a:xfrm>
            <a:off x="4882872" y="2730711"/>
            <a:ext cx="350079" cy="350079"/>
            <a:chOff x="3497300" y="3227275"/>
            <a:chExt cx="296175" cy="296175"/>
          </a:xfrm>
        </p:grpSpPr>
        <p:sp>
          <p:nvSpPr>
            <p:cNvPr id="10721" name="Google Shape;10721;p85"/>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85"/>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5"/>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4" name="Google Shape;10724;p85"/>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5" name="Google Shape;10725;p85"/>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5"/>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5"/>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5"/>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9" name="Google Shape;10729;p85"/>
          <p:cNvGrpSpPr/>
          <p:nvPr/>
        </p:nvGrpSpPr>
        <p:grpSpPr>
          <a:xfrm>
            <a:off x="4883345" y="3180106"/>
            <a:ext cx="349133" cy="347272"/>
            <a:chOff x="3497300" y="3591950"/>
            <a:chExt cx="295375" cy="293800"/>
          </a:xfrm>
        </p:grpSpPr>
        <p:sp>
          <p:nvSpPr>
            <p:cNvPr id="10730" name="Google Shape;10730;p85"/>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5"/>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2" name="Google Shape;10732;p85"/>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5"/>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4" name="Google Shape;10734;p85"/>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5" name="Google Shape;10735;p85"/>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5"/>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7" name="Google Shape;10737;p85"/>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8" name="Google Shape;10738;p85"/>
          <p:cNvGrpSpPr/>
          <p:nvPr/>
        </p:nvGrpSpPr>
        <p:grpSpPr>
          <a:xfrm>
            <a:off x="4883345" y="3655244"/>
            <a:ext cx="349133" cy="349163"/>
            <a:chOff x="3497300" y="3955025"/>
            <a:chExt cx="295375" cy="295400"/>
          </a:xfrm>
        </p:grpSpPr>
        <p:sp>
          <p:nvSpPr>
            <p:cNvPr id="10739" name="Google Shape;10739;p85"/>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0" name="Google Shape;10740;p85"/>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1" name="Google Shape;10741;p85"/>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2" name="Google Shape;10742;p85"/>
          <p:cNvGrpSpPr/>
          <p:nvPr/>
        </p:nvGrpSpPr>
        <p:grpSpPr>
          <a:xfrm>
            <a:off x="7107917" y="2731435"/>
            <a:ext cx="327739" cy="348631"/>
            <a:chOff x="5364750" y="3235150"/>
            <a:chExt cx="277275" cy="294950"/>
          </a:xfrm>
        </p:grpSpPr>
        <p:sp>
          <p:nvSpPr>
            <p:cNvPr id="10743" name="Google Shape;10743;p85"/>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5"/>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5"/>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6" name="Google Shape;10746;p85"/>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7" name="Google Shape;10747;p85"/>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5"/>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5"/>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5"/>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1" name="Google Shape;10751;p85"/>
          <p:cNvGrpSpPr/>
          <p:nvPr/>
        </p:nvGrpSpPr>
        <p:grpSpPr>
          <a:xfrm>
            <a:off x="7096274" y="3177771"/>
            <a:ext cx="351024" cy="351941"/>
            <a:chOff x="5355300" y="3598250"/>
            <a:chExt cx="296975" cy="297750"/>
          </a:xfrm>
        </p:grpSpPr>
        <p:sp>
          <p:nvSpPr>
            <p:cNvPr id="10752" name="Google Shape;10752;p85"/>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5"/>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5"/>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5"/>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6" name="Google Shape;10756;p85"/>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7" name="Google Shape;10757;p85"/>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5"/>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9" name="Google Shape;10759;p85"/>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0" name="Google Shape;10760;p85"/>
          <p:cNvGrpSpPr/>
          <p:nvPr/>
        </p:nvGrpSpPr>
        <p:grpSpPr>
          <a:xfrm>
            <a:off x="7100470" y="3716693"/>
            <a:ext cx="342632" cy="226264"/>
            <a:chOff x="5358450" y="4015675"/>
            <a:chExt cx="289875" cy="191425"/>
          </a:xfrm>
        </p:grpSpPr>
        <p:sp>
          <p:nvSpPr>
            <p:cNvPr id="10761" name="Google Shape;10761;p85"/>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5"/>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5"/>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5"/>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5" name="Google Shape;10765;p85"/>
          <p:cNvGrpSpPr/>
          <p:nvPr/>
        </p:nvGrpSpPr>
        <p:grpSpPr>
          <a:xfrm>
            <a:off x="6226953" y="4099224"/>
            <a:ext cx="351024" cy="325464"/>
            <a:chOff x="6543825" y="3202075"/>
            <a:chExt cx="296975" cy="275350"/>
          </a:xfrm>
        </p:grpSpPr>
        <p:sp>
          <p:nvSpPr>
            <p:cNvPr id="10766" name="Google Shape;10766;p85"/>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5"/>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5"/>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5"/>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0" name="Google Shape;10770;p85"/>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1" name="Google Shape;10771;p85"/>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5"/>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3" name="Google Shape;10773;p85"/>
          <p:cNvGrpSpPr/>
          <p:nvPr/>
        </p:nvGrpSpPr>
        <p:grpSpPr>
          <a:xfrm>
            <a:off x="6633934" y="1378972"/>
            <a:ext cx="350079" cy="350079"/>
            <a:chOff x="2037825" y="3254050"/>
            <a:chExt cx="296175" cy="296175"/>
          </a:xfrm>
        </p:grpSpPr>
        <p:sp>
          <p:nvSpPr>
            <p:cNvPr id="10774" name="Google Shape;10774;p85"/>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5"/>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6" name="Google Shape;10776;p85"/>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7" name="Google Shape;10777;p85"/>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5"/>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9" name="Google Shape;10779;p85"/>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0" name="Google Shape;10780;p85"/>
          <p:cNvGrpSpPr/>
          <p:nvPr/>
        </p:nvGrpSpPr>
        <p:grpSpPr>
          <a:xfrm>
            <a:off x="6632072" y="1820139"/>
            <a:ext cx="353802" cy="348926"/>
            <a:chOff x="2034675" y="3617925"/>
            <a:chExt cx="299325" cy="295200"/>
          </a:xfrm>
        </p:grpSpPr>
        <p:sp>
          <p:nvSpPr>
            <p:cNvPr id="10781" name="Google Shape;10781;p85"/>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5"/>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5"/>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4" name="Google Shape;10784;p85"/>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5" name="Google Shape;10785;p85"/>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6" name="Google Shape;10786;p85"/>
          <p:cNvGrpSpPr/>
          <p:nvPr/>
        </p:nvGrpSpPr>
        <p:grpSpPr>
          <a:xfrm>
            <a:off x="6633934" y="2266516"/>
            <a:ext cx="350079" cy="349133"/>
            <a:chOff x="2037825" y="3981825"/>
            <a:chExt cx="296175" cy="295375"/>
          </a:xfrm>
        </p:grpSpPr>
        <p:sp>
          <p:nvSpPr>
            <p:cNvPr id="10787" name="Google Shape;10787;p85"/>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8" name="Google Shape;10788;p85"/>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5"/>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0" name="Google Shape;10790;p85"/>
          <p:cNvGrpSpPr/>
          <p:nvPr/>
        </p:nvGrpSpPr>
        <p:grpSpPr>
          <a:xfrm>
            <a:off x="5318952" y="2762832"/>
            <a:ext cx="350079" cy="285837"/>
            <a:chOff x="3860400" y="3254050"/>
            <a:chExt cx="296175" cy="241825"/>
          </a:xfrm>
        </p:grpSpPr>
        <p:sp>
          <p:nvSpPr>
            <p:cNvPr id="10791" name="Google Shape;10791;p85"/>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2" name="Google Shape;10792;p85"/>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5"/>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5"/>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5"/>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6" name="Google Shape;10796;p85"/>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7" name="Google Shape;10797;p85"/>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8" name="Google Shape;10798;p85"/>
          <p:cNvGrpSpPr/>
          <p:nvPr/>
        </p:nvGrpSpPr>
        <p:grpSpPr>
          <a:xfrm>
            <a:off x="5318479" y="3178702"/>
            <a:ext cx="351024" cy="350079"/>
            <a:chOff x="3859600" y="3591950"/>
            <a:chExt cx="296975" cy="296175"/>
          </a:xfrm>
        </p:grpSpPr>
        <p:sp>
          <p:nvSpPr>
            <p:cNvPr id="10799" name="Google Shape;10799;p85"/>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5"/>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5"/>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2" name="Google Shape;10802;p85"/>
          <p:cNvGrpSpPr/>
          <p:nvPr/>
        </p:nvGrpSpPr>
        <p:grpSpPr>
          <a:xfrm>
            <a:off x="5318952" y="3654786"/>
            <a:ext cx="350079" cy="350079"/>
            <a:chOff x="3860400" y="3955025"/>
            <a:chExt cx="296175" cy="296175"/>
          </a:xfrm>
        </p:grpSpPr>
        <p:sp>
          <p:nvSpPr>
            <p:cNvPr id="10803" name="Google Shape;10803;p85"/>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85"/>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5"/>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6" name="Google Shape;10806;p85"/>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7" name="Google Shape;10807;p85"/>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8" name="Google Shape;10808;p85"/>
          <p:cNvGrpSpPr/>
          <p:nvPr/>
        </p:nvGrpSpPr>
        <p:grpSpPr>
          <a:xfrm>
            <a:off x="7534167" y="2731184"/>
            <a:ext cx="355664" cy="349133"/>
            <a:chOff x="5716825" y="3235950"/>
            <a:chExt cx="300900" cy="295375"/>
          </a:xfrm>
        </p:grpSpPr>
        <p:sp>
          <p:nvSpPr>
            <p:cNvPr id="10809" name="Google Shape;10809;p85"/>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5"/>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5"/>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2" name="Google Shape;10812;p85"/>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3" name="Google Shape;10813;p85"/>
          <p:cNvGrpSpPr/>
          <p:nvPr/>
        </p:nvGrpSpPr>
        <p:grpSpPr>
          <a:xfrm>
            <a:off x="7547199" y="3189872"/>
            <a:ext cx="329601" cy="327739"/>
            <a:chOff x="5727850" y="3609275"/>
            <a:chExt cx="278850" cy="277275"/>
          </a:xfrm>
        </p:grpSpPr>
        <p:sp>
          <p:nvSpPr>
            <p:cNvPr id="10814" name="Google Shape;10814;p85"/>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5" name="Google Shape;10815;p85"/>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6" name="Google Shape;10816;p85"/>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5"/>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5"/>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9" name="Google Shape;10819;p85"/>
          <p:cNvGrpSpPr/>
          <p:nvPr/>
        </p:nvGrpSpPr>
        <p:grpSpPr>
          <a:xfrm>
            <a:off x="7558383" y="3655259"/>
            <a:ext cx="307231" cy="349133"/>
            <a:chOff x="5736525" y="3963700"/>
            <a:chExt cx="259925" cy="295375"/>
          </a:xfrm>
        </p:grpSpPr>
        <p:sp>
          <p:nvSpPr>
            <p:cNvPr id="10820" name="Google Shape;10820;p85"/>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1" name="Google Shape;10821;p85"/>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5"/>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5"/>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4" name="Google Shape;10824;p85"/>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5" name="Google Shape;10825;p85"/>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6" name="Google Shape;10826;p85"/>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7" name="Google Shape;10827;p85"/>
          <p:cNvGrpSpPr/>
          <p:nvPr/>
        </p:nvGrpSpPr>
        <p:grpSpPr>
          <a:xfrm>
            <a:off x="6649963" y="4104585"/>
            <a:ext cx="351024" cy="350079"/>
            <a:chOff x="6553275" y="3604550"/>
            <a:chExt cx="296975" cy="296175"/>
          </a:xfrm>
        </p:grpSpPr>
        <p:sp>
          <p:nvSpPr>
            <p:cNvPr id="10828" name="Google Shape;10828;p85"/>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9" name="Google Shape;10829;p85"/>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5"/>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1" name="Google Shape;10831;p85"/>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2" name="Google Shape;10832;p85"/>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3" name="Google Shape;10833;p85"/>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4" name="Google Shape;10834;p85"/>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10835" name="Google Shape;10835;p85"/>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0839"/>
        <p:cNvGrpSpPr/>
        <p:nvPr/>
      </p:nvGrpSpPr>
      <p:grpSpPr>
        <a:xfrm>
          <a:off x="0" y="0"/>
          <a:ext cx="0" cy="0"/>
          <a:chOff x="0" y="0"/>
          <a:chExt cx="0" cy="0"/>
        </a:xfrm>
      </p:grpSpPr>
      <p:grpSp>
        <p:nvGrpSpPr>
          <p:cNvPr id="10840" name="Google Shape;10840;p86"/>
          <p:cNvGrpSpPr/>
          <p:nvPr/>
        </p:nvGrpSpPr>
        <p:grpSpPr>
          <a:xfrm>
            <a:off x="877057" y="1380546"/>
            <a:ext cx="294401" cy="353645"/>
            <a:chOff x="-35814600" y="3202075"/>
            <a:chExt cx="242625" cy="291450"/>
          </a:xfrm>
        </p:grpSpPr>
        <p:sp>
          <p:nvSpPr>
            <p:cNvPr id="10841" name="Google Shape;10841;p86"/>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86"/>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6"/>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6"/>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5" name="Google Shape;10845;p86"/>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6" name="Google Shape;10846;p86"/>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6"/>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8" name="Google Shape;10848;p86"/>
          <p:cNvGrpSpPr/>
          <p:nvPr/>
        </p:nvGrpSpPr>
        <p:grpSpPr>
          <a:xfrm>
            <a:off x="847435" y="1821466"/>
            <a:ext cx="353645" cy="353888"/>
            <a:chOff x="-35839800" y="3561025"/>
            <a:chExt cx="291450" cy="291650"/>
          </a:xfrm>
        </p:grpSpPr>
        <p:sp>
          <p:nvSpPr>
            <p:cNvPr id="10849" name="Google Shape;10849;p86"/>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6"/>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6"/>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2" name="Google Shape;10852;p86"/>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3" name="Google Shape;10853;p86"/>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6"/>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5" name="Google Shape;10855;p86"/>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6" name="Google Shape;10856;p86"/>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7" name="Google Shape;10857;p86"/>
          <p:cNvGrpSpPr/>
          <p:nvPr/>
        </p:nvGrpSpPr>
        <p:grpSpPr>
          <a:xfrm>
            <a:off x="3084980" y="1380546"/>
            <a:ext cx="353645" cy="353645"/>
            <a:chOff x="-34003850" y="3227275"/>
            <a:chExt cx="291450" cy="291450"/>
          </a:xfrm>
        </p:grpSpPr>
        <p:sp>
          <p:nvSpPr>
            <p:cNvPr id="10858" name="Google Shape;10858;p86"/>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86"/>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6"/>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6"/>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2" name="Google Shape;10862;p86"/>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3" name="Google Shape;10863;p86"/>
          <p:cNvGrpSpPr/>
          <p:nvPr/>
        </p:nvGrpSpPr>
        <p:grpSpPr>
          <a:xfrm>
            <a:off x="3084510" y="1821238"/>
            <a:ext cx="354586" cy="354343"/>
            <a:chOff x="-34004625" y="3585850"/>
            <a:chExt cx="292225" cy="292025"/>
          </a:xfrm>
        </p:grpSpPr>
        <p:sp>
          <p:nvSpPr>
            <p:cNvPr id="10864" name="Google Shape;10864;p86"/>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5" name="Google Shape;10865;p86"/>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6"/>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86"/>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6"/>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9" name="Google Shape;10869;p86"/>
          <p:cNvGrpSpPr/>
          <p:nvPr/>
        </p:nvGrpSpPr>
        <p:grpSpPr>
          <a:xfrm>
            <a:off x="3084025" y="2256439"/>
            <a:ext cx="355557" cy="354616"/>
            <a:chOff x="-34005425" y="3945575"/>
            <a:chExt cx="293025" cy="292250"/>
          </a:xfrm>
        </p:grpSpPr>
        <p:sp>
          <p:nvSpPr>
            <p:cNvPr id="10870" name="Google Shape;10870;p86"/>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6"/>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2" name="Google Shape;10872;p86"/>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3" name="Google Shape;10873;p86"/>
          <p:cNvGrpSpPr/>
          <p:nvPr/>
        </p:nvGrpSpPr>
        <p:grpSpPr>
          <a:xfrm>
            <a:off x="1731124" y="2729615"/>
            <a:ext cx="358408" cy="355557"/>
            <a:chOff x="-32174975" y="3192625"/>
            <a:chExt cx="295375" cy="293025"/>
          </a:xfrm>
        </p:grpSpPr>
        <p:sp>
          <p:nvSpPr>
            <p:cNvPr id="10874" name="Google Shape;10874;p86"/>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6"/>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6"/>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6"/>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8" name="Google Shape;10878;p86"/>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6"/>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0" name="Google Shape;10880;p86"/>
          <p:cNvGrpSpPr/>
          <p:nvPr/>
        </p:nvGrpSpPr>
        <p:grpSpPr>
          <a:xfrm>
            <a:off x="3970274" y="2730570"/>
            <a:ext cx="354586" cy="353645"/>
            <a:chOff x="-30345325" y="3184750"/>
            <a:chExt cx="292225" cy="291450"/>
          </a:xfrm>
        </p:grpSpPr>
        <p:sp>
          <p:nvSpPr>
            <p:cNvPr id="10881" name="Google Shape;10881;p86"/>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2" name="Google Shape;10882;p86"/>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6"/>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4" name="Google Shape;10884;p86"/>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5" name="Google Shape;10885;p86"/>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6" name="Google Shape;10886;p86"/>
          <p:cNvGrpSpPr/>
          <p:nvPr/>
        </p:nvGrpSpPr>
        <p:grpSpPr>
          <a:xfrm>
            <a:off x="1295026" y="1380546"/>
            <a:ext cx="353645" cy="353645"/>
            <a:chOff x="-35481425" y="3202075"/>
            <a:chExt cx="291450" cy="291450"/>
          </a:xfrm>
        </p:grpSpPr>
        <p:sp>
          <p:nvSpPr>
            <p:cNvPr id="10887" name="Google Shape;10887;p86"/>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8" name="Google Shape;10888;p86"/>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9" name="Google Shape;10889;p86"/>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0" name="Google Shape;10890;p86"/>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6"/>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6"/>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6"/>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4" name="Google Shape;10894;p86"/>
          <p:cNvGrpSpPr/>
          <p:nvPr/>
        </p:nvGrpSpPr>
        <p:grpSpPr>
          <a:xfrm>
            <a:off x="1294556" y="1822072"/>
            <a:ext cx="354586" cy="352675"/>
            <a:chOff x="-35482200" y="3561225"/>
            <a:chExt cx="292225" cy="290650"/>
          </a:xfrm>
        </p:grpSpPr>
        <p:sp>
          <p:nvSpPr>
            <p:cNvPr id="10895" name="Google Shape;10895;p86"/>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6" name="Google Shape;10896;p86"/>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6"/>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8" name="Google Shape;10898;p86"/>
          <p:cNvGrpSpPr/>
          <p:nvPr/>
        </p:nvGrpSpPr>
        <p:grpSpPr>
          <a:xfrm>
            <a:off x="1295026" y="2256940"/>
            <a:ext cx="353645" cy="353615"/>
            <a:chOff x="-35481425" y="3919600"/>
            <a:chExt cx="291450" cy="291425"/>
          </a:xfrm>
        </p:grpSpPr>
        <p:sp>
          <p:nvSpPr>
            <p:cNvPr id="10899" name="Google Shape;10899;p86"/>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0" name="Google Shape;10900;p86"/>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1" name="Google Shape;10901;p86"/>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6"/>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3" name="Google Shape;10903;p86"/>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4" name="Google Shape;10904;p86"/>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5" name="Google Shape;10905;p86"/>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6"/>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7" name="Google Shape;10907;p86"/>
          <p:cNvGrpSpPr/>
          <p:nvPr/>
        </p:nvGrpSpPr>
        <p:grpSpPr>
          <a:xfrm>
            <a:off x="3530661" y="1381031"/>
            <a:ext cx="357468" cy="352675"/>
            <a:chOff x="-33645475" y="3228075"/>
            <a:chExt cx="294600" cy="290650"/>
          </a:xfrm>
        </p:grpSpPr>
        <p:sp>
          <p:nvSpPr>
            <p:cNvPr id="10908" name="Google Shape;10908;p86"/>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9" name="Google Shape;10909;p86"/>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6"/>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1" name="Google Shape;10911;p86"/>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2" name="Google Shape;10912;p86"/>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3" name="Google Shape;10913;p86"/>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6"/>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5" name="Google Shape;10915;p86"/>
          <p:cNvGrpSpPr/>
          <p:nvPr/>
        </p:nvGrpSpPr>
        <p:grpSpPr>
          <a:xfrm>
            <a:off x="3531631" y="1821116"/>
            <a:ext cx="355526" cy="354586"/>
            <a:chOff x="-33646250" y="3586425"/>
            <a:chExt cx="293000" cy="292225"/>
          </a:xfrm>
        </p:grpSpPr>
        <p:sp>
          <p:nvSpPr>
            <p:cNvPr id="10916" name="Google Shape;10916;p86"/>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6"/>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8" name="Google Shape;10918;p86"/>
          <p:cNvGrpSpPr/>
          <p:nvPr/>
        </p:nvGrpSpPr>
        <p:grpSpPr>
          <a:xfrm>
            <a:off x="3532101" y="2255969"/>
            <a:ext cx="354586" cy="355557"/>
            <a:chOff x="-33645475" y="3944800"/>
            <a:chExt cx="292225" cy="293025"/>
          </a:xfrm>
        </p:grpSpPr>
        <p:sp>
          <p:nvSpPr>
            <p:cNvPr id="10919" name="Google Shape;10919;p86"/>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6"/>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1" name="Google Shape;10921;p86"/>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2" name="Google Shape;10922;p86"/>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3" name="Google Shape;10923;p86"/>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6"/>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5" name="Google Shape;10925;p86"/>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6" name="Google Shape;10926;p86"/>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6"/>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6"/>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9" name="Google Shape;10929;p86"/>
          <p:cNvGrpSpPr/>
          <p:nvPr/>
        </p:nvGrpSpPr>
        <p:grpSpPr>
          <a:xfrm>
            <a:off x="2185320" y="2729706"/>
            <a:ext cx="352675" cy="355375"/>
            <a:chOff x="-31809525" y="3192625"/>
            <a:chExt cx="290650" cy="292875"/>
          </a:xfrm>
        </p:grpSpPr>
        <p:sp>
          <p:nvSpPr>
            <p:cNvPr id="10930" name="Google Shape;10930;p86"/>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1" name="Google Shape;10931;p86"/>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6"/>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6"/>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4" name="Google Shape;10934;p86"/>
          <p:cNvGrpSpPr/>
          <p:nvPr/>
        </p:nvGrpSpPr>
        <p:grpSpPr>
          <a:xfrm>
            <a:off x="2184835" y="3200258"/>
            <a:ext cx="353645" cy="355557"/>
            <a:chOff x="-31811100" y="3550975"/>
            <a:chExt cx="291450" cy="293025"/>
          </a:xfrm>
        </p:grpSpPr>
        <p:sp>
          <p:nvSpPr>
            <p:cNvPr id="10935" name="Google Shape;10935;p86"/>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6" name="Google Shape;10936;p86"/>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6"/>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8" name="Google Shape;10938;p86"/>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9" name="Google Shape;10939;p86"/>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6"/>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6"/>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2" name="Google Shape;10942;p86"/>
          <p:cNvGrpSpPr/>
          <p:nvPr/>
        </p:nvGrpSpPr>
        <p:grpSpPr>
          <a:xfrm>
            <a:off x="2178631" y="3664562"/>
            <a:ext cx="366052" cy="356831"/>
            <a:chOff x="-31817400" y="3910025"/>
            <a:chExt cx="301675" cy="294075"/>
          </a:xfrm>
        </p:grpSpPr>
        <p:sp>
          <p:nvSpPr>
            <p:cNvPr id="10943" name="Google Shape;10943;p86"/>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4" name="Google Shape;10944;p86"/>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6"/>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6" name="Google Shape;10946;p86"/>
          <p:cNvGrpSpPr/>
          <p:nvPr/>
        </p:nvGrpSpPr>
        <p:grpSpPr>
          <a:xfrm>
            <a:off x="3970259" y="3200743"/>
            <a:ext cx="354616" cy="354586"/>
            <a:chOff x="-30354000" y="3569100"/>
            <a:chExt cx="292250" cy="292225"/>
          </a:xfrm>
        </p:grpSpPr>
        <p:sp>
          <p:nvSpPr>
            <p:cNvPr id="10947" name="Google Shape;10947;p86"/>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8" name="Google Shape;10948;p86"/>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9" name="Google Shape;10949;p86"/>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6"/>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6"/>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6"/>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3" name="Google Shape;10953;p86"/>
          <p:cNvGrpSpPr/>
          <p:nvPr/>
        </p:nvGrpSpPr>
        <p:grpSpPr>
          <a:xfrm>
            <a:off x="1748837" y="1380546"/>
            <a:ext cx="342148" cy="353645"/>
            <a:chOff x="-35118325" y="3202075"/>
            <a:chExt cx="281975" cy="291450"/>
          </a:xfrm>
        </p:grpSpPr>
        <p:sp>
          <p:nvSpPr>
            <p:cNvPr id="10954" name="Google Shape;10954;p86"/>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86"/>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6"/>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6"/>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8" name="Google Shape;10958;p86"/>
          <p:cNvGrpSpPr/>
          <p:nvPr/>
        </p:nvGrpSpPr>
        <p:grpSpPr>
          <a:xfrm>
            <a:off x="1742618" y="1821799"/>
            <a:ext cx="354586" cy="353221"/>
            <a:chOff x="-35123050" y="3561225"/>
            <a:chExt cx="292225" cy="291100"/>
          </a:xfrm>
        </p:grpSpPr>
        <p:sp>
          <p:nvSpPr>
            <p:cNvPr id="10959" name="Google Shape;10959;p86"/>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86"/>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1" name="Google Shape;10961;p86"/>
          <p:cNvGrpSpPr/>
          <p:nvPr/>
        </p:nvGrpSpPr>
        <p:grpSpPr>
          <a:xfrm>
            <a:off x="1784677" y="2256940"/>
            <a:ext cx="270467" cy="353615"/>
            <a:chOff x="-35089175" y="3919600"/>
            <a:chExt cx="222900" cy="291425"/>
          </a:xfrm>
        </p:grpSpPr>
        <p:sp>
          <p:nvSpPr>
            <p:cNvPr id="10962" name="Google Shape;10962;p86"/>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6"/>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4" name="Google Shape;10964;p86"/>
          <p:cNvGrpSpPr/>
          <p:nvPr/>
        </p:nvGrpSpPr>
        <p:grpSpPr>
          <a:xfrm>
            <a:off x="3981673" y="1380303"/>
            <a:ext cx="336445" cy="354131"/>
            <a:chOff x="-33277650" y="3226875"/>
            <a:chExt cx="277275" cy="291850"/>
          </a:xfrm>
        </p:grpSpPr>
        <p:sp>
          <p:nvSpPr>
            <p:cNvPr id="10965" name="Google Shape;10965;p86"/>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6" name="Google Shape;10966;p86"/>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6"/>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6"/>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9" name="Google Shape;10969;p86"/>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0" name="Google Shape;10970;p86"/>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1" name="Google Shape;10971;p86"/>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2" name="Google Shape;10972;p86"/>
          <p:cNvGrpSpPr/>
          <p:nvPr/>
        </p:nvGrpSpPr>
        <p:grpSpPr>
          <a:xfrm>
            <a:off x="3973073" y="1821587"/>
            <a:ext cx="353645" cy="353645"/>
            <a:chOff x="-33286325" y="3586425"/>
            <a:chExt cx="291450" cy="291450"/>
          </a:xfrm>
        </p:grpSpPr>
        <p:sp>
          <p:nvSpPr>
            <p:cNvPr id="10973" name="Google Shape;10973;p86"/>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6"/>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6"/>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6" name="Google Shape;10976;p86"/>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7" name="Google Shape;10977;p86"/>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8" name="Google Shape;10978;p86"/>
          <p:cNvGrpSpPr/>
          <p:nvPr/>
        </p:nvGrpSpPr>
        <p:grpSpPr>
          <a:xfrm>
            <a:off x="3973073" y="2255969"/>
            <a:ext cx="353645" cy="355557"/>
            <a:chOff x="-33286325" y="3944800"/>
            <a:chExt cx="291450" cy="293025"/>
          </a:xfrm>
        </p:grpSpPr>
        <p:sp>
          <p:nvSpPr>
            <p:cNvPr id="10979" name="Google Shape;10979;p8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0" name="Google Shape;10980;p8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1" name="Google Shape;10981;p8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2" name="Google Shape;10982;p8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3" name="Google Shape;10983;p86"/>
          <p:cNvGrpSpPr/>
          <p:nvPr/>
        </p:nvGrpSpPr>
        <p:grpSpPr>
          <a:xfrm>
            <a:off x="2631470" y="2729129"/>
            <a:ext cx="353645" cy="356527"/>
            <a:chOff x="-31452725" y="3191825"/>
            <a:chExt cx="291450" cy="293825"/>
          </a:xfrm>
        </p:grpSpPr>
        <p:sp>
          <p:nvSpPr>
            <p:cNvPr id="10984" name="Google Shape;10984;p86"/>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5" name="Google Shape;10985;p86"/>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6" name="Google Shape;10986;p86"/>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7" name="Google Shape;10987;p86"/>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8" name="Google Shape;10988;p86"/>
          <p:cNvGrpSpPr/>
          <p:nvPr/>
        </p:nvGrpSpPr>
        <p:grpSpPr>
          <a:xfrm>
            <a:off x="2631000" y="3200744"/>
            <a:ext cx="354586" cy="354586"/>
            <a:chOff x="-31452725" y="3551775"/>
            <a:chExt cx="292225" cy="292225"/>
          </a:xfrm>
        </p:grpSpPr>
        <p:sp>
          <p:nvSpPr>
            <p:cNvPr id="10989" name="Google Shape;10989;p86"/>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0" name="Google Shape;10990;p86"/>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6"/>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6"/>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86"/>
          <p:cNvGrpSpPr/>
          <p:nvPr/>
        </p:nvGrpSpPr>
        <p:grpSpPr>
          <a:xfrm>
            <a:off x="2629559" y="3664729"/>
            <a:ext cx="357468" cy="356497"/>
            <a:chOff x="-31455100" y="3909350"/>
            <a:chExt cx="294600" cy="293800"/>
          </a:xfrm>
        </p:grpSpPr>
        <p:sp>
          <p:nvSpPr>
            <p:cNvPr id="10994" name="Google Shape;10994;p86"/>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6"/>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6" name="Google Shape;10996;p86"/>
          <p:cNvGrpSpPr/>
          <p:nvPr/>
        </p:nvGrpSpPr>
        <p:grpSpPr>
          <a:xfrm>
            <a:off x="3970744" y="3665684"/>
            <a:ext cx="353645" cy="354586"/>
            <a:chOff x="-30345325" y="3918800"/>
            <a:chExt cx="291450" cy="292225"/>
          </a:xfrm>
        </p:grpSpPr>
        <p:sp>
          <p:nvSpPr>
            <p:cNvPr id="10997" name="Google Shape;10997;p86"/>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6"/>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9" name="Google Shape;10999;p86"/>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0" name="Google Shape;11000;p86"/>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6"/>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2" name="Google Shape;11002;p86"/>
          <p:cNvGrpSpPr/>
          <p:nvPr/>
        </p:nvGrpSpPr>
        <p:grpSpPr>
          <a:xfrm>
            <a:off x="2200736" y="1380546"/>
            <a:ext cx="332593" cy="353645"/>
            <a:chOff x="-34755225" y="3202075"/>
            <a:chExt cx="274100" cy="291450"/>
          </a:xfrm>
        </p:grpSpPr>
        <p:sp>
          <p:nvSpPr>
            <p:cNvPr id="11003" name="Google Shape;11003;p8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4" name="Google Shape;11004;p8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5" name="Google Shape;11005;p8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6" name="Google Shape;11006;p8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9" name="Google Shape;11009;p8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0" name="Google Shape;11010;p86"/>
          <p:cNvGrpSpPr/>
          <p:nvPr/>
        </p:nvGrpSpPr>
        <p:grpSpPr>
          <a:xfrm>
            <a:off x="2190209" y="1821587"/>
            <a:ext cx="353645" cy="353645"/>
            <a:chOff x="-34763900" y="3561225"/>
            <a:chExt cx="291450" cy="291450"/>
          </a:xfrm>
        </p:grpSpPr>
        <p:sp>
          <p:nvSpPr>
            <p:cNvPr id="11011" name="Google Shape;11011;p86"/>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6"/>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3" name="Google Shape;11013;p86"/>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4" name="Google Shape;11014;p86"/>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5" name="Google Shape;11015;p86"/>
          <p:cNvGrpSpPr/>
          <p:nvPr/>
        </p:nvGrpSpPr>
        <p:grpSpPr>
          <a:xfrm>
            <a:off x="845106" y="2730099"/>
            <a:ext cx="354586" cy="354586"/>
            <a:chOff x="-32927950" y="3227275"/>
            <a:chExt cx="292225" cy="292225"/>
          </a:xfrm>
        </p:grpSpPr>
        <p:sp>
          <p:nvSpPr>
            <p:cNvPr id="11016" name="Google Shape;11016;p86"/>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7" name="Google Shape;11017;p86"/>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8" name="Google Shape;11018;p86"/>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6"/>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6"/>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1" name="Google Shape;11021;p86"/>
          <p:cNvGrpSpPr/>
          <p:nvPr/>
        </p:nvGrpSpPr>
        <p:grpSpPr>
          <a:xfrm>
            <a:off x="844621" y="3201213"/>
            <a:ext cx="355557" cy="353645"/>
            <a:chOff x="-32927950" y="3586425"/>
            <a:chExt cx="293025" cy="291450"/>
          </a:xfrm>
        </p:grpSpPr>
        <p:sp>
          <p:nvSpPr>
            <p:cNvPr id="11022" name="Google Shape;11022;p86"/>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86"/>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6"/>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6"/>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6"/>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86"/>
          <p:cNvGrpSpPr/>
          <p:nvPr/>
        </p:nvGrpSpPr>
        <p:grpSpPr>
          <a:xfrm>
            <a:off x="845106" y="3665198"/>
            <a:ext cx="354586" cy="355557"/>
            <a:chOff x="-32927950" y="3944800"/>
            <a:chExt cx="292225" cy="293025"/>
          </a:xfrm>
        </p:grpSpPr>
        <p:sp>
          <p:nvSpPr>
            <p:cNvPr id="11028" name="Google Shape;11028;p86"/>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6"/>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6"/>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6"/>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86"/>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86"/>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6"/>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6"/>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86"/>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7" name="Google Shape;11037;p86"/>
          <p:cNvGrpSpPr/>
          <p:nvPr/>
        </p:nvGrpSpPr>
        <p:grpSpPr>
          <a:xfrm>
            <a:off x="3073898" y="2730449"/>
            <a:ext cx="354586" cy="353888"/>
            <a:chOff x="-31094350" y="3194000"/>
            <a:chExt cx="292225" cy="291650"/>
          </a:xfrm>
        </p:grpSpPr>
        <p:sp>
          <p:nvSpPr>
            <p:cNvPr id="11038" name="Google Shape;11038;p86"/>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86"/>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86"/>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6"/>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86"/>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86"/>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86"/>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6"/>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6" name="Google Shape;11046;p86"/>
          <p:cNvGrpSpPr/>
          <p:nvPr/>
        </p:nvGrpSpPr>
        <p:grpSpPr>
          <a:xfrm>
            <a:off x="3074368" y="3200941"/>
            <a:ext cx="353645" cy="354191"/>
            <a:chOff x="-31093575" y="3552550"/>
            <a:chExt cx="291450" cy="291900"/>
          </a:xfrm>
        </p:grpSpPr>
        <p:sp>
          <p:nvSpPr>
            <p:cNvPr id="11047" name="Google Shape;11047;p86"/>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86"/>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6"/>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6"/>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1" name="Google Shape;11051;p86"/>
          <p:cNvGrpSpPr/>
          <p:nvPr/>
        </p:nvGrpSpPr>
        <p:grpSpPr>
          <a:xfrm>
            <a:off x="3074368" y="3666169"/>
            <a:ext cx="353645" cy="353615"/>
            <a:chOff x="-31093575" y="3911725"/>
            <a:chExt cx="291450" cy="291425"/>
          </a:xfrm>
        </p:grpSpPr>
        <p:sp>
          <p:nvSpPr>
            <p:cNvPr id="11052" name="Google Shape;11052;p86"/>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6"/>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4" name="Google Shape;11054;p86"/>
          <p:cNvGrpSpPr/>
          <p:nvPr/>
        </p:nvGrpSpPr>
        <p:grpSpPr>
          <a:xfrm>
            <a:off x="2183798" y="4123136"/>
            <a:ext cx="356497" cy="354586"/>
            <a:chOff x="-29946000" y="3183175"/>
            <a:chExt cx="293800" cy="292225"/>
          </a:xfrm>
        </p:grpSpPr>
        <p:sp>
          <p:nvSpPr>
            <p:cNvPr id="11055" name="Google Shape;11055;p86"/>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86"/>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86"/>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6"/>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6"/>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6"/>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1" name="Google Shape;11061;p86"/>
          <p:cNvGrpSpPr/>
          <p:nvPr/>
        </p:nvGrpSpPr>
        <p:grpSpPr>
          <a:xfrm>
            <a:off x="2628330" y="1380289"/>
            <a:ext cx="358408" cy="354161"/>
            <a:chOff x="-34408675" y="3202075"/>
            <a:chExt cx="295375" cy="291875"/>
          </a:xfrm>
        </p:grpSpPr>
        <p:sp>
          <p:nvSpPr>
            <p:cNvPr id="11062" name="Google Shape;11062;p86"/>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86"/>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6"/>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6"/>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6" name="Google Shape;11066;p86"/>
          <p:cNvGrpSpPr/>
          <p:nvPr/>
        </p:nvGrpSpPr>
        <p:grpSpPr>
          <a:xfrm>
            <a:off x="2630241" y="1820283"/>
            <a:ext cx="354586" cy="356254"/>
            <a:chOff x="-34405525" y="3558075"/>
            <a:chExt cx="292225" cy="293600"/>
          </a:xfrm>
        </p:grpSpPr>
        <p:sp>
          <p:nvSpPr>
            <p:cNvPr id="11067" name="Google Shape;11067;p86"/>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86"/>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6"/>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0" name="Google Shape;11070;p86"/>
          <p:cNvGrpSpPr/>
          <p:nvPr/>
        </p:nvGrpSpPr>
        <p:grpSpPr>
          <a:xfrm>
            <a:off x="2629755" y="2256940"/>
            <a:ext cx="355557" cy="353615"/>
            <a:chOff x="-34406325" y="3919600"/>
            <a:chExt cx="293025" cy="291425"/>
          </a:xfrm>
        </p:grpSpPr>
        <p:sp>
          <p:nvSpPr>
            <p:cNvPr id="11071" name="Google Shape;11071;p86"/>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6"/>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6"/>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6"/>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6"/>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6"/>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6"/>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8" name="Google Shape;11078;p86"/>
          <p:cNvGrpSpPr/>
          <p:nvPr/>
        </p:nvGrpSpPr>
        <p:grpSpPr>
          <a:xfrm>
            <a:off x="1293653" y="2736303"/>
            <a:ext cx="353645" cy="342179"/>
            <a:chOff x="-32568800" y="3232000"/>
            <a:chExt cx="291450" cy="282000"/>
          </a:xfrm>
        </p:grpSpPr>
        <p:sp>
          <p:nvSpPr>
            <p:cNvPr id="11079" name="Google Shape;11079;p86"/>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86"/>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1" name="Google Shape;11081;p86"/>
          <p:cNvGrpSpPr/>
          <p:nvPr/>
        </p:nvGrpSpPr>
        <p:grpSpPr>
          <a:xfrm>
            <a:off x="1293183" y="3201213"/>
            <a:ext cx="354586" cy="353645"/>
            <a:chOff x="-32569575" y="3586425"/>
            <a:chExt cx="292225" cy="291450"/>
          </a:xfrm>
        </p:grpSpPr>
        <p:sp>
          <p:nvSpPr>
            <p:cNvPr id="11082" name="Google Shape;11082;p86"/>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86"/>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4" name="Google Shape;11084;p86"/>
          <p:cNvGrpSpPr/>
          <p:nvPr/>
        </p:nvGrpSpPr>
        <p:grpSpPr>
          <a:xfrm>
            <a:off x="1284098" y="3665805"/>
            <a:ext cx="372756" cy="354343"/>
            <a:chOff x="-32576675" y="3944600"/>
            <a:chExt cx="307200" cy="292025"/>
          </a:xfrm>
        </p:grpSpPr>
        <p:sp>
          <p:nvSpPr>
            <p:cNvPr id="11085" name="Google Shape;11085;p86"/>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86"/>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7" name="Google Shape;11087;p86"/>
          <p:cNvGrpSpPr/>
          <p:nvPr/>
        </p:nvGrpSpPr>
        <p:grpSpPr>
          <a:xfrm>
            <a:off x="3529065" y="2730100"/>
            <a:ext cx="354586" cy="354586"/>
            <a:chOff x="-30735200" y="3192625"/>
            <a:chExt cx="292225" cy="292225"/>
          </a:xfrm>
        </p:grpSpPr>
        <p:sp>
          <p:nvSpPr>
            <p:cNvPr id="11088" name="Google Shape;11088;p86"/>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86"/>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86"/>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6"/>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6"/>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86"/>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86"/>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5" name="Google Shape;11095;p86"/>
          <p:cNvGrpSpPr/>
          <p:nvPr/>
        </p:nvGrpSpPr>
        <p:grpSpPr>
          <a:xfrm>
            <a:off x="3529065" y="3201532"/>
            <a:ext cx="354586" cy="353008"/>
            <a:chOff x="-30735200" y="3552550"/>
            <a:chExt cx="292225" cy="290925"/>
          </a:xfrm>
        </p:grpSpPr>
        <p:sp>
          <p:nvSpPr>
            <p:cNvPr id="11096" name="Google Shape;11096;p86"/>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86"/>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8" name="Google Shape;11098;p86"/>
          <p:cNvGrpSpPr/>
          <p:nvPr/>
        </p:nvGrpSpPr>
        <p:grpSpPr>
          <a:xfrm>
            <a:off x="3529065" y="3666154"/>
            <a:ext cx="354586" cy="353645"/>
            <a:chOff x="-30735200" y="3910925"/>
            <a:chExt cx="292225" cy="291450"/>
          </a:xfrm>
        </p:grpSpPr>
        <p:sp>
          <p:nvSpPr>
            <p:cNvPr id="11099" name="Google Shape;11099;p86"/>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86"/>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1" name="Google Shape;11101;p86"/>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2" name="Google Shape;11102;p86"/>
          <p:cNvGrpSpPr/>
          <p:nvPr/>
        </p:nvGrpSpPr>
        <p:grpSpPr>
          <a:xfrm>
            <a:off x="4882910" y="1379021"/>
            <a:ext cx="358971" cy="359224"/>
            <a:chOff x="-57956275" y="3197925"/>
            <a:chExt cx="319000" cy="319225"/>
          </a:xfrm>
        </p:grpSpPr>
        <p:sp>
          <p:nvSpPr>
            <p:cNvPr id="11103" name="Google Shape;11103;p86"/>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6"/>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6"/>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6"/>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6"/>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6"/>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6"/>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0" name="Google Shape;11110;p86"/>
          <p:cNvGrpSpPr/>
          <p:nvPr/>
        </p:nvGrpSpPr>
        <p:grpSpPr>
          <a:xfrm>
            <a:off x="4905064" y="1835446"/>
            <a:ext cx="314662" cy="358971"/>
            <a:chOff x="-57940525" y="3590375"/>
            <a:chExt cx="279625" cy="319000"/>
          </a:xfrm>
        </p:grpSpPr>
        <p:sp>
          <p:nvSpPr>
            <p:cNvPr id="11111" name="Google Shape;11111;p86"/>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86"/>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6"/>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86"/>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86"/>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6" name="Google Shape;11116;p86"/>
          <p:cNvGrpSpPr/>
          <p:nvPr/>
        </p:nvGrpSpPr>
        <p:grpSpPr>
          <a:xfrm>
            <a:off x="4875945" y="2276817"/>
            <a:ext cx="358099" cy="358999"/>
            <a:chOff x="-57959425" y="3982600"/>
            <a:chExt cx="318225" cy="319025"/>
          </a:xfrm>
        </p:grpSpPr>
        <p:sp>
          <p:nvSpPr>
            <p:cNvPr id="11117" name="Google Shape;11117;p86"/>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86"/>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86"/>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6"/>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86"/>
          <p:cNvGrpSpPr/>
          <p:nvPr/>
        </p:nvGrpSpPr>
        <p:grpSpPr>
          <a:xfrm>
            <a:off x="7076112" y="1380146"/>
            <a:ext cx="357226" cy="357226"/>
            <a:chOff x="-55987225" y="3198925"/>
            <a:chExt cx="317450" cy="317450"/>
          </a:xfrm>
        </p:grpSpPr>
        <p:sp>
          <p:nvSpPr>
            <p:cNvPr id="11122" name="Google Shape;11122;p86"/>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86"/>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86"/>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86"/>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6" name="Google Shape;11126;p86"/>
          <p:cNvGrpSpPr/>
          <p:nvPr/>
        </p:nvGrpSpPr>
        <p:grpSpPr>
          <a:xfrm>
            <a:off x="7076112" y="1836178"/>
            <a:ext cx="357226" cy="357367"/>
            <a:chOff x="-55987225" y="3591025"/>
            <a:chExt cx="317450" cy="317575"/>
          </a:xfrm>
        </p:grpSpPr>
        <p:sp>
          <p:nvSpPr>
            <p:cNvPr id="11127" name="Google Shape;11127;p8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8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2" name="Google Shape;11132;p86"/>
          <p:cNvGrpSpPr/>
          <p:nvPr/>
        </p:nvGrpSpPr>
        <p:grpSpPr>
          <a:xfrm>
            <a:off x="7090027" y="2276817"/>
            <a:ext cx="358999" cy="358999"/>
            <a:chOff x="-55988800" y="3982600"/>
            <a:chExt cx="319025" cy="319025"/>
          </a:xfrm>
        </p:grpSpPr>
        <p:sp>
          <p:nvSpPr>
            <p:cNvPr id="11133" name="Google Shape;11133;p86"/>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86"/>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6"/>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6"/>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6"/>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8" name="Google Shape;11138;p86"/>
          <p:cNvGrpSpPr/>
          <p:nvPr/>
        </p:nvGrpSpPr>
        <p:grpSpPr>
          <a:xfrm>
            <a:off x="5748546" y="2734774"/>
            <a:ext cx="356326" cy="358971"/>
            <a:chOff x="-54026025" y="3192625"/>
            <a:chExt cx="316650" cy="319000"/>
          </a:xfrm>
        </p:grpSpPr>
        <p:sp>
          <p:nvSpPr>
            <p:cNvPr id="11139" name="Google Shape;11139;p86"/>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6"/>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86"/>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86"/>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6"/>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86"/>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86"/>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6"/>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7" name="Google Shape;11147;p86"/>
          <p:cNvGrpSpPr/>
          <p:nvPr/>
        </p:nvGrpSpPr>
        <p:grpSpPr>
          <a:xfrm>
            <a:off x="5768492" y="3205748"/>
            <a:ext cx="316434" cy="358099"/>
            <a:chOff x="-54007925" y="3584850"/>
            <a:chExt cx="281200" cy="318225"/>
          </a:xfrm>
        </p:grpSpPr>
        <p:sp>
          <p:nvSpPr>
            <p:cNvPr id="11148" name="Google Shape;11148;p86"/>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86"/>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86"/>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6"/>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6"/>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86"/>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4" name="Google Shape;11154;p86"/>
          <p:cNvGrpSpPr/>
          <p:nvPr/>
        </p:nvGrpSpPr>
        <p:grpSpPr>
          <a:xfrm>
            <a:off x="5768492" y="3667633"/>
            <a:ext cx="316434" cy="358914"/>
            <a:chOff x="-54007925" y="3975575"/>
            <a:chExt cx="281200" cy="318950"/>
          </a:xfrm>
        </p:grpSpPr>
        <p:sp>
          <p:nvSpPr>
            <p:cNvPr id="11155" name="Google Shape;11155;p86"/>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6"/>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86"/>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86"/>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9" name="Google Shape;11159;p86"/>
          <p:cNvGrpSpPr/>
          <p:nvPr/>
        </p:nvGrpSpPr>
        <p:grpSpPr>
          <a:xfrm>
            <a:off x="8003359" y="2752104"/>
            <a:ext cx="274770" cy="358492"/>
            <a:chOff x="-52005775" y="3208025"/>
            <a:chExt cx="244175" cy="318575"/>
          </a:xfrm>
        </p:grpSpPr>
        <p:sp>
          <p:nvSpPr>
            <p:cNvPr id="11160" name="Google Shape;11160;p86"/>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86"/>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86"/>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6"/>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6"/>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6"/>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86"/>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86"/>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6"/>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6"/>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6"/>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1" name="Google Shape;11171;p86"/>
          <p:cNvGrpSpPr/>
          <p:nvPr/>
        </p:nvGrpSpPr>
        <p:grpSpPr>
          <a:xfrm>
            <a:off x="5309825" y="1380146"/>
            <a:ext cx="358099" cy="358099"/>
            <a:chOff x="-57568775" y="3198925"/>
            <a:chExt cx="318225" cy="318225"/>
          </a:xfrm>
        </p:grpSpPr>
        <p:sp>
          <p:nvSpPr>
            <p:cNvPr id="11172" name="Google Shape;11172;p8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8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8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8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8" name="Google Shape;11178;p86"/>
          <p:cNvGrpSpPr/>
          <p:nvPr/>
        </p:nvGrpSpPr>
        <p:grpSpPr>
          <a:xfrm>
            <a:off x="5331543" y="1835446"/>
            <a:ext cx="314662" cy="358099"/>
            <a:chOff x="-57549075" y="3590375"/>
            <a:chExt cx="279625" cy="318225"/>
          </a:xfrm>
        </p:grpSpPr>
        <p:sp>
          <p:nvSpPr>
            <p:cNvPr id="11179" name="Google Shape;11179;p86"/>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86"/>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6"/>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6"/>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3" name="Google Shape;11183;p86"/>
          <p:cNvGrpSpPr/>
          <p:nvPr/>
        </p:nvGrpSpPr>
        <p:grpSpPr>
          <a:xfrm>
            <a:off x="5323740" y="2276817"/>
            <a:ext cx="359871" cy="359871"/>
            <a:chOff x="-57570350" y="3982600"/>
            <a:chExt cx="319800" cy="319800"/>
          </a:xfrm>
        </p:grpSpPr>
        <p:sp>
          <p:nvSpPr>
            <p:cNvPr id="11184" name="Google Shape;11184;p86"/>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86"/>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6"/>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6"/>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8" name="Google Shape;11188;p86"/>
          <p:cNvGrpSpPr/>
          <p:nvPr/>
        </p:nvGrpSpPr>
        <p:grpSpPr>
          <a:xfrm>
            <a:off x="7538779" y="1379246"/>
            <a:ext cx="314662" cy="358999"/>
            <a:chOff x="-55576850" y="3198125"/>
            <a:chExt cx="279625" cy="319025"/>
          </a:xfrm>
        </p:grpSpPr>
        <p:sp>
          <p:nvSpPr>
            <p:cNvPr id="11189" name="Google Shape;11189;p86"/>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86"/>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6"/>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86"/>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3" name="Google Shape;11193;p86"/>
          <p:cNvGrpSpPr/>
          <p:nvPr/>
        </p:nvGrpSpPr>
        <p:grpSpPr>
          <a:xfrm>
            <a:off x="7516174" y="1835221"/>
            <a:ext cx="359871" cy="358324"/>
            <a:chOff x="-55596550" y="3590175"/>
            <a:chExt cx="319800" cy="318425"/>
          </a:xfrm>
        </p:grpSpPr>
        <p:sp>
          <p:nvSpPr>
            <p:cNvPr id="11194" name="Google Shape;11194;p86"/>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6"/>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6"/>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86"/>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8" name="Google Shape;11198;p86"/>
          <p:cNvGrpSpPr/>
          <p:nvPr/>
        </p:nvGrpSpPr>
        <p:grpSpPr>
          <a:xfrm>
            <a:off x="7531412" y="2276564"/>
            <a:ext cx="358999" cy="359252"/>
            <a:chOff x="-55595775" y="3982375"/>
            <a:chExt cx="319025" cy="319250"/>
          </a:xfrm>
        </p:grpSpPr>
        <p:sp>
          <p:nvSpPr>
            <p:cNvPr id="11199" name="Google Shape;11199;p86"/>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6"/>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6"/>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86"/>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86"/>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6"/>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5" name="Google Shape;11205;p86"/>
          <p:cNvGrpSpPr/>
          <p:nvPr/>
        </p:nvGrpSpPr>
        <p:grpSpPr>
          <a:xfrm>
            <a:off x="6188595" y="2734774"/>
            <a:ext cx="358999" cy="358099"/>
            <a:chOff x="-53635375" y="3192625"/>
            <a:chExt cx="319025" cy="318225"/>
          </a:xfrm>
        </p:grpSpPr>
        <p:sp>
          <p:nvSpPr>
            <p:cNvPr id="11206" name="Google Shape;11206;p86"/>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86"/>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86"/>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9" name="Google Shape;11209;p86"/>
          <p:cNvGrpSpPr/>
          <p:nvPr/>
        </p:nvGrpSpPr>
        <p:grpSpPr>
          <a:xfrm>
            <a:off x="6210763" y="3205748"/>
            <a:ext cx="314662" cy="358999"/>
            <a:chOff x="-53615675" y="3584850"/>
            <a:chExt cx="279625" cy="319025"/>
          </a:xfrm>
        </p:grpSpPr>
        <p:sp>
          <p:nvSpPr>
            <p:cNvPr id="11210" name="Google Shape;11210;p86"/>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6"/>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86"/>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3" name="Google Shape;11213;p86"/>
          <p:cNvGrpSpPr/>
          <p:nvPr/>
        </p:nvGrpSpPr>
        <p:grpSpPr>
          <a:xfrm>
            <a:off x="6188609" y="3668674"/>
            <a:ext cx="358971" cy="357874"/>
            <a:chOff x="-53634575" y="3976500"/>
            <a:chExt cx="319000" cy="318025"/>
          </a:xfrm>
        </p:grpSpPr>
        <p:sp>
          <p:nvSpPr>
            <p:cNvPr id="11214" name="Google Shape;11214;p86"/>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86"/>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6"/>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6"/>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86"/>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86"/>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6"/>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86"/>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2" name="Google Shape;11222;p86"/>
          <p:cNvGrpSpPr/>
          <p:nvPr/>
        </p:nvGrpSpPr>
        <p:grpSpPr>
          <a:xfrm>
            <a:off x="7983413" y="3211628"/>
            <a:ext cx="314662" cy="358436"/>
            <a:chOff x="-52023900" y="3590075"/>
            <a:chExt cx="279625" cy="318525"/>
          </a:xfrm>
        </p:grpSpPr>
        <p:sp>
          <p:nvSpPr>
            <p:cNvPr id="11223" name="Google Shape;11223;p86"/>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86"/>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6"/>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6"/>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6"/>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86"/>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86"/>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0" name="Google Shape;11230;p86"/>
          <p:cNvGrpSpPr/>
          <p:nvPr/>
        </p:nvGrpSpPr>
        <p:grpSpPr>
          <a:xfrm>
            <a:off x="5746654" y="1380146"/>
            <a:ext cx="358971" cy="358971"/>
            <a:chOff x="-57173375" y="3198925"/>
            <a:chExt cx="319000" cy="319000"/>
          </a:xfrm>
        </p:grpSpPr>
        <p:sp>
          <p:nvSpPr>
            <p:cNvPr id="11231" name="Google Shape;11231;p86"/>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86"/>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86"/>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86"/>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5" name="Google Shape;11235;p86"/>
          <p:cNvGrpSpPr/>
          <p:nvPr/>
        </p:nvGrpSpPr>
        <p:grpSpPr>
          <a:xfrm>
            <a:off x="5747541" y="1857587"/>
            <a:ext cx="357198" cy="314690"/>
            <a:chOff x="-57176525" y="3610050"/>
            <a:chExt cx="317425" cy="279650"/>
          </a:xfrm>
        </p:grpSpPr>
        <p:sp>
          <p:nvSpPr>
            <p:cNvPr id="11236" name="Google Shape;11236;p86"/>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86"/>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86"/>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86"/>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6"/>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1" name="Google Shape;11241;p86"/>
          <p:cNvGrpSpPr/>
          <p:nvPr/>
        </p:nvGrpSpPr>
        <p:grpSpPr>
          <a:xfrm>
            <a:off x="7957995" y="1380146"/>
            <a:ext cx="358099" cy="356326"/>
            <a:chOff x="-55202750" y="3198925"/>
            <a:chExt cx="318225" cy="316650"/>
          </a:xfrm>
        </p:grpSpPr>
        <p:sp>
          <p:nvSpPr>
            <p:cNvPr id="11242" name="Google Shape;11242;p86"/>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86"/>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4" name="Google Shape;11244;p86"/>
          <p:cNvGrpSpPr/>
          <p:nvPr/>
        </p:nvGrpSpPr>
        <p:grpSpPr>
          <a:xfrm>
            <a:off x="7968629" y="1835446"/>
            <a:ext cx="336830" cy="358099"/>
            <a:chOff x="-55194875" y="3590375"/>
            <a:chExt cx="299325" cy="318225"/>
          </a:xfrm>
        </p:grpSpPr>
        <p:sp>
          <p:nvSpPr>
            <p:cNvPr id="11245" name="Google Shape;11245;p86"/>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86"/>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6"/>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86"/>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86"/>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86"/>
          <p:cNvGrpSpPr/>
          <p:nvPr/>
        </p:nvGrpSpPr>
        <p:grpSpPr>
          <a:xfrm>
            <a:off x="7973247" y="2277717"/>
            <a:ext cx="357198" cy="357198"/>
            <a:chOff x="-55203525" y="3983400"/>
            <a:chExt cx="317425" cy="317425"/>
          </a:xfrm>
        </p:grpSpPr>
        <p:sp>
          <p:nvSpPr>
            <p:cNvPr id="11251" name="Google Shape;11251;p86"/>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86"/>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6"/>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86"/>
          <p:cNvGrpSpPr/>
          <p:nvPr/>
        </p:nvGrpSpPr>
        <p:grpSpPr>
          <a:xfrm>
            <a:off x="6639727" y="2734774"/>
            <a:ext cx="335930" cy="358971"/>
            <a:chOff x="-53232900" y="3192625"/>
            <a:chExt cx="298525" cy="319000"/>
          </a:xfrm>
        </p:grpSpPr>
        <p:sp>
          <p:nvSpPr>
            <p:cNvPr id="11255" name="Google Shape;11255;p86"/>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6"/>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6"/>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86"/>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6"/>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86"/>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86"/>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6"/>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3" name="Google Shape;11263;p86"/>
          <p:cNvGrpSpPr/>
          <p:nvPr/>
        </p:nvGrpSpPr>
        <p:grpSpPr>
          <a:xfrm>
            <a:off x="6629093" y="3205748"/>
            <a:ext cx="357198" cy="356326"/>
            <a:chOff x="-53242350" y="3584850"/>
            <a:chExt cx="317425" cy="316650"/>
          </a:xfrm>
        </p:grpSpPr>
        <p:sp>
          <p:nvSpPr>
            <p:cNvPr id="11264" name="Google Shape;11264;p86"/>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86"/>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86"/>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86"/>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86"/>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9" name="Google Shape;11269;p86"/>
          <p:cNvGrpSpPr/>
          <p:nvPr/>
        </p:nvGrpSpPr>
        <p:grpSpPr>
          <a:xfrm>
            <a:off x="6650362" y="3668449"/>
            <a:ext cx="314662" cy="358999"/>
            <a:chOff x="-53224225" y="3976300"/>
            <a:chExt cx="279625" cy="319025"/>
          </a:xfrm>
        </p:grpSpPr>
        <p:sp>
          <p:nvSpPr>
            <p:cNvPr id="11270" name="Google Shape;11270;p86"/>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86"/>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6"/>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6"/>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86"/>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86"/>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6"/>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7" name="Google Shape;11277;p86"/>
          <p:cNvGrpSpPr/>
          <p:nvPr/>
        </p:nvGrpSpPr>
        <p:grpSpPr>
          <a:xfrm>
            <a:off x="7961258" y="3676129"/>
            <a:ext cx="358971" cy="358408"/>
            <a:chOff x="-52043575" y="3983125"/>
            <a:chExt cx="319000" cy="318500"/>
          </a:xfrm>
        </p:grpSpPr>
        <p:sp>
          <p:nvSpPr>
            <p:cNvPr id="11278" name="Google Shape;11278;p86"/>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86"/>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86"/>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6"/>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6"/>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6"/>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86"/>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86"/>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6"/>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7" name="Google Shape;11287;p86"/>
          <p:cNvGrpSpPr/>
          <p:nvPr/>
        </p:nvGrpSpPr>
        <p:grpSpPr>
          <a:xfrm>
            <a:off x="6215199" y="1380146"/>
            <a:ext cx="314662" cy="358971"/>
            <a:chOff x="-56766175" y="3198925"/>
            <a:chExt cx="279625" cy="319000"/>
          </a:xfrm>
        </p:grpSpPr>
        <p:sp>
          <p:nvSpPr>
            <p:cNvPr id="11288" name="Google Shape;11288;p86"/>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86"/>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6"/>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86"/>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86"/>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6"/>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6"/>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5" name="Google Shape;11295;p86"/>
          <p:cNvGrpSpPr/>
          <p:nvPr/>
        </p:nvGrpSpPr>
        <p:grpSpPr>
          <a:xfrm>
            <a:off x="6214313" y="1835446"/>
            <a:ext cx="316434" cy="358099"/>
            <a:chOff x="-56766175" y="3590375"/>
            <a:chExt cx="281200" cy="318225"/>
          </a:xfrm>
        </p:grpSpPr>
        <p:sp>
          <p:nvSpPr>
            <p:cNvPr id="11296" name="Google Shape;11296;p86"/>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86"/>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6"/>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6"/>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0" name="Google Shape;11300;p86"/>
          <p:cNvGrpSpPr/>
          <p:nvPr/>
        </p:nvGrpSpPr>
        <p:grpSpPr>
          <a:xfrm>
            <a:off x="6251269" y="2276817"/>
            <a:ext cx="272126" cy="358099"/>
            <a:chOff x="-56747275" y="3982600"/>
            <a:chExt cx="241825" cy="318225"/>
          </a:xfrm>
        </p:grpSpPr>
        <p:sp>
          <p:nvSpPr>
            <p:cNvPr id="11301" name="Google Shape;11301;p86"/>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86"/>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86"/>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86"/>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86"/>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6"/>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6"/>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8" name="Google Shape;11308;p86"/>
          <p:cNvGrpSpPr/>
          <p:nvPr/>
        </p:nvGrpSpPr>
        <p:grpSpPr>
          <a:xfrm>
            <a:off x="4859020" y="3219055"/>
            <a:ext cx="358999" cy="342991"/>
            <a:chOff x="-54812875" y="3596675"/>
            <a:chExt cx="319025" cy="304800"/>
          </a:xfrm>
        </p:grpSpPr>
        <p:sp>
          <p:nvSpPr>
            <p:cNvPr id="11309" name="Google Shape;11309;p86"/>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6"/>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6"/>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86"/>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86"/>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6"/>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6"/>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6" name="Google Shape;11316;p86"/>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86"/>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18" name="Google Shape;11318;p86"/>
          <p:cNvGrpSpPr/>
          <p:nvPr/>
        </p:nvGrpSpPr>
        <p:grpSpPr>
          <a:xfrm>
            <a:off x="4881188" y="3675538"/>
            <a:ext cx="314662" cy="358099"/>
            <a:chOff x="-54793175" y="3982600"/>
            <a:chExt cx="279625" cy="318225"/>
          </a:xfrm>
        </p:grpSpPr>
        <p:sp>
          <p:nvSpPr>
            <p:cNvPr id="11319" name="Google Shape;11319;p86"/>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6"/>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86"/>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86"/>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6"/>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6"/>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6"/>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6" name="Google Shape;11326;p86"/>
          <p:cNvGrpSpPr/>
          <p:nvPr/>
        </p:nvGrpSpPr>
        <p:grpSpPr>
          <a:xfrm>
            <a:off x="7092647" y="2734774"/>
            <a:ext cx="314662" cy="358099"/>
            <a:chOff x="-52832000" y="3192625"/>
            <a:chExt cx="279625" cy="318225"/>
          </a:xfrm>
        </p:grpSpPr>
        <p:sp>
          <p:nvSpPr>
            <p:cNvPr id="11327" name="Google Shape;11327;p86"/>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86"/>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86"/>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86"/>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6"/>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6"/>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86"/>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86"/>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5" name="Google Shape;11335;p86"/>
          <p:cNvGrpSpPr/>
          <p:nvPr/>
        </p:nvGrpSpPr>
        <p:grpSpPr>
          <a:xfrm>
            <a:off x="5779179" y="2276142"/>
            <a:ext cx="323524" cy="358774"/>
            <a:chOff x="-57162350" y="3982000"/>
            <a:chExt cx="287500" cy="318825"/>
          </a:xfrm>
        </p:grpSpPr>
        <p:sp>
          <p:nvSpPr>
            <p:cNvPr id="11336" name="Google Shape;11336;p86"/>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6"/>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86"/>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86"/>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6"/>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6"/>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6"/>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86"/>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4" name="Google Shape;11344;p86"/>
          <p:cNvGrpSpPr/>
          <p:nvPr/>
        </p:nvGrpSpPr>
        <p:grpSpPr>
          <a:xfrm>
            <a:off x="7070492" y="3206648"/>
            <a:ext cx="358971" cy="357198"/>
            <a:chOff x="-52851675" y="3585650"/>
            <a:chExt cx="319000" cy="317425"/>
          </a:xfrm>
        </p:grpSpPr>
        <p:sp>
          <p:nvSpPr>
            <p:cNvPr id="11345" name="Google Shape;11345;p86"/>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6"/>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86"/>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86"/>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6"/>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6"/>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1" name="Google Shape;11351;p86"/>
          <p:cNvGrpSpPr/>
          <p:nvPr/>
        </p:nvGrpSpPr>
        <p:grpSpPr>
          <a:xfrm>
            <a:off x="7092647" y="3668449"/>
            <a:ext cx="314662" cy="358999"/>
            <a:chOff x="-52832000" y="3976300"/>
            <a:chExt cx="279625" cy="319025"/>
          </a:xfrm>
        </p:grpSpPr>
        <p:sp>
          <p:nvSpPr>
            <p:cNvPr id="11352" name="Google Shape;11352;p86"/>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86"/>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6"/>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6"/>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6"/>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86"/>
          <p:cNvGrpSpPr/>
          <p:nvPr/>
        </p:nvGrpSpPr>
        <p:grpSpPr>
          <a:xfrm>
            <a:off x="6209853" y="4123097"/>
            <a:ext cx="316434" cy="358099"/>
            <a:chOff x="-51633225" y="3198925"/>
            <a:chExt cx="281200" cy="318225"/>
          </a:xfrm>
        </p:grpSpPr>
        <p:sp>
          <p:nvSpPr>
            <p:cNvPr id="11358" name="Google Shape;11358;p86"/>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6"/>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6"/>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6"/>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6"/>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86"/>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86"/>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5" name="Google Shape;11365;p86"/>
          <p:cNvGrpSpPr/>
          <p:nvPr/>
        </p:nvGrpSpPr>
        <p:grpSpPr>
          <a:xfrm>
            <a:off x="6628676" y="1381018"/>
            <a:ext cx="365188" cy="357226"/>
            <a:chOff x="-56396775" y="3199700"/>
            <a:chExt cx="324525" cy="317450"/>
          </a:xfrm>
        </p:grpSpPr>
        <p:sp>
          <p:nvSpPr>
            <p:cNvPr id="11366" name="Google Shape;11366;p86"/>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6"/>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6"/>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86"/>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86"/>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6"/>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86"/>
          <p:cNvGrpSpPr/>
          <p:nvPr/>
        </p:nvGrpSpPr>
        <p:grpSpPr>
          <a:xfrm>
            <a:off x="6631771" y="1846953"/>
            <a:ext cx="358999" cy="335958"/>
            <a:chOff x="-56394425" y="3600600"/>
            <a:chExt cx="319025" cy="298550"/>
          </a:xfrm>
        </p:grpSpPr>
        <p:sp>
          <p:nvSpPr>
            <p:cNvPr id="11373" name="Google Shape;11373;p86"/>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6"/>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6"/>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6" name="Google Shape;11376;p86"/>
          <p:cNvGrpSpPr/>
          <p:nvPr/>
        </p:nvGrpSpPr>
        <p:grpSpPr>
          <a:xfrm>
            <a:off x="6662538" y="2277717"/>
            <a:ext cx="327068" cy="357198"/>
            <a:chOff x="-56379450" y="3983400"/>
            <a:chExt cx="290650" cy="317425"/>
          </a:xfrm>
        </p:grpSpPr>
        <p:sp>
          <p:nvSpPr>
            <p:cNvPr id="11377" name="Google Shape;11377;p86"/>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86"/>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6"/>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6"/>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6"/>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86"/>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86"/>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6"/>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5" name="Google Shape;11385;p86"/>
          <p:cNvGrpSpPr/>
          <p:nvPr/>
        </p:nvGrpSpPr>
        <p:grpSpPr>
          <a:xfrm>
            <a:off x="5326242" y="2741864"/>
            <a:ext cx="316434" cy="358971"/>
            <a:chOff x="-54401725" y="3198925"/>
            <a:chExt cx="281200" cy="319000"/>
          </a:xfrm>
        </p:grpSpPr>
        <p:sp>
          <p:nvSpPr>
            <p:cNvPr id="11386" name="Google Shape;11386;p86"/>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86"/>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6"/>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6"/>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6"/>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6"/>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86"/>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86"/>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86"/>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6"/>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86"/>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7" name="Google Shape;11397;p86"/>
          <p:cNvGrpSpPr/>
          <p:nvPr/>
        </p:nvGrpSpPr>
        <p:grpSpPr>
          <a:xfrm>
            <a:off x="5327128" y="3211965"/>
            <a:ext cx="314662" cy="358099"/>
            <a:chOff x="-54401725" y="3590375"/>
            <a:chExt cx="279625" cy="318225"/>
          </a:xfrm>
        </p:grpSpPr>
        <p:sp>
          <p:nvSpPr>
            <p:cNvPr id="11398" name="Google Shape;11398;p86"/>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86"/>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86"/>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86"/>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86"/>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86"/>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4" name="Google Shape;11404;p86"/>
          <p:cNvGrpSpPr/>
          <p:nvPr/>
        </p:nvGrpSpPr>
        <p:grpSpPr>
          <a:xfrm>
            <a:off x="5324920" y="3675538"/>
            <a:ext cx="319079" cy="358099"/>
            <a:chOff x="-54403300" y="3982600"/>
            <a:chExt cx="283550" cy="318225"/>
          </a:xfrm>
        </p:grpSpPr>
        <p:sp>
          <p:nvSpPr>
            <p:cNvPr id="11405" name="Google Shape;11405;p86"/>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86"/>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86"/>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6"/>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86"/>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0" name="Google Shape;11410;p86"/>
          <p:cNvGrpSpPr/>
          <p:nvPr/>
        </p:nvGrpSpPr>
        <p:grpSpPr>
          <a:xfrm>
            <a:off x="7512313" y="2736772"/>
            <a:ext cx="356298" cy="356973"/>
            <a:chOff x="-52458650" y="3194400"/>
            <a:chExt cx="316625" cy="317225"/>
          </a:xfrm>
        </p:grpSpPr>
        <p:sp>
          <p:nvSpPr>
            <p:cNvPr id="11411" name="Google Shape;11411;p86"/>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6"/>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6"/>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6"/>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6"/>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86"/>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86"/>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6"/>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9" name="Google Shape;11419;p86"/>
          <p:cNvGrpSpPr/>
          <p:nvPr/>
        </p:nvGrpSpPr>
        <p:grpSpPr>
          <a:xfrm>
            <a:off x="4881188" y="2741864"/>
            <a:ext cx="314662" cy="358971"/>
            <a:chOff x="-54793175" y="3198925"/>
            <a:chExt cx="279625" cy="319000"/>
          </a:xfrm>
        </p:grpSpPr>
        <p:sp>
          <p:nvSpPr>
            <p:cNvPr id="11420" name="Google Shape;11420;p86"/>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6"/>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6"/>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6"/>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6"/>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6"/>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6"/>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7" name="Google Shape;11427;p86"/>
          <p:cNvGrpSpPr/>
          <p:nvPr/>
        </p:nvGrpSpPr>
        <p:grpSpPr>
          <a:xfrm>
            <a:off x="7521611" y="3205748"/>
            <a:ext cx="337703" cy="357845"/>
            <a:chOff x="-52450000" y="3584850"/>
            <a:chExt cx="300100" cy="318000"/>
          </a:xfrm>
        </p:grpSpPr>
        <p:sp>
          <p:nvSpPr>
            <p:cNvPr id="11428" name="Google Shape;11428;p86"/>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86"/>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6"/>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86"/>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86"/>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6"/>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86"/>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5" name="Google Shape;11435;p86"/>
          <p:cNvGrpSpPr/>
          <p:nvPr/>
        </p:nvGrpSpPr>
        <p:grpSpPr>
          <a:xfrm>
            <a:off x="7533131" y="3670221"/>
            <a:ext cx="314662" cy="357226"/>
            <a:chOff x="-52440550" y="3977875"/>
            <a:chExt cx="279625" cy="317450"/>
          </a:xfrm>
        </p:grpSpPr>
        <p:sp>
          <p:nvSpPr>
            <p:cNvPr id="11436" name="Google Shape;11436;p86"/>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86"/>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86"/>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6"/>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86"/>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86"/>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86"/>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6"/>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4" name="Google Shape;11444;p86"/>
          <p:cNvGrpSpPr/>
          <p:nvPr/>
        </p:nvGrpSpPr>
        <p:grpSpPr>
          <a:xfrm>
            <a:off x="6645066" y="4126427"/>
            <a:ext cx="314662" cy="358999"/>
            <a:chOff x="-51623775" y="3584850"/>
            <a:chExt cx="279625" cy="319025"/>
          </a:xfrm>
        </p:grpSpPr>
        <p:sp>
          <p:nvSpPr>
            <p:cNvPr id="11445" name="Google Shape;11445;p86"/>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86"/>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86"/>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86"/>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6"/>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86"/>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86"/>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6"/>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6"/>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54" name="Google Shape;11454;p86"/>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11455" name="Google Shape;11455;p86"/>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459"/>
        <p:cNvGrpSpPr/>
        <p:nvPr/>
      </p:nvGrpSpPr>
      <p:grpSpPr>
        <a:xfrm>
          <a:off x="0" y="0"/>
          <a:ext cx="0" cy="0"/>
          <a:chOff x="0" y="0"/>
          <a:chExt cx="0" cy="0"/>
        </a:xfrm>
      </p:grpSpPr>
      <p:grpSp>
        <p:nvGrpSpPr>
          <p:cNvPr id="11460" name="Google Shape;11460;p87"/>
          <p:cNvGrpSpPr/>
          <p:nvPr/>
        </p:nvGrpSpPr>
        <p:grpSpPr>
          <a:xfrm>
            <a:off x="885675" y="1386849"/>
            <a:ext cx="276003" cy="357300"/>
            <a:chOff x="-50469125" y="3183175"/>
            <a:chExt cx="233150" cy="301825"/>
          </a:xfrm>
        </p:grpSpPr>
        <p:sp>
          <p:nvSpPr>
            <p:cNvPr id="11461" name="Google Shape;11461;p87"/>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87"/>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7"/>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4" name="Google Shape;11464;p87"/>
          <p:cNvGrpSpPr/>
          <p:nvPr/>
        </p:nvGrpSpPr>
        <p:grpSpPr>
          <a:xfrm>
            <a:off x="845574" y="1822251"/>
            <a:ext cx="356205" cy="355288"/>
            <a:chOff x="-50504575" y="3550975"/>
            <a:chExt cx="300900" cy="300125"/>
          </a:xfrm>
        </p:grpSpPr>
        <p:sp>
          <p:nvSpPr>
            <p:cNvPr id="11465" name="Google Shape;11465;p87"/>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87"/>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87"/>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7"/>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9" name="Google Shape;11469;p87"/>
          <p:cNvGrpSpPr/>
          <p:nvPr/>
        </p:nvGrpSpPr>
        <p:grpSpPr>
          <a:xfrm>
            <a:off x="845574" y="2260493"/>
            <a:ext cx="356205" cy="354341"/>
            <a:chOff x="-50503000" y="3921175"/>
            <a:chExt cx="300900" cy="299325"/>
          </a:xfrm>
        </p:grpSpPr>
        <p:sp>
          <p:nvSpPr>
            <p:cNvPr id="11470" name="Google Shape;11470;p87"/>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87"/>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87"/>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87"/>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7"/>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5" name="Google Shape;11475;p87"/>
          <p:cNvGrpSpPr/>
          <p:nvPr/>
        </p:nvGrpSpPr>
        <p:grpSpPr>
          <a:xfrm>
            <a:off x="3049627" y="1406411"/>
            <a:ext cx="355258" cy="356205"/>
            <a:chOff x="-48630025" y="3199700"/>
            <a:chExt cx="300100" cy="300900"/>
          </a:xfrm>
        </p:grpSpPr>
        <p:sp>
          <p:nvSpPr>
            <p:cNvPr id="11476" name="Google Shape;11476;p87"/>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87"/>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87"/>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9" name="Google Shape;11479;p87"/>
          <p:cNvGrpSpPr/>
          <p:nvPr/>
        </p:nvGrpSpPr>
        <p:grpSpPr>
          <a:xfrm>
            <a:off x="3049627" y="1843707"/>
            <a:ext cx="355258" cy="355258"/>
            <a:chOff x="-48630025" y="3569100"/>
            <a:chExt cx="300100" cy="300100"/>
          </a:xfrm>
        </p:grpSpPr>
        <p:sp>
          <p:nvSpPr>
            <p:cNvPr id="11480" name="Google Shape;11480;p87"/>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7"/>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7"/>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7"/>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7"/>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87"/>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87"/>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87"/>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87"/>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7"/>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0" name="Google Shape;11490;p87"/>
          <p:cNvGrpSpPr/>
          <p:nvPr/>
        </p:nvGrpSpPr>
        <p:grpSpPr>
          <a:xfrm>
            <a:off x="3050101" y="2281003"/>
            <a:ext cx="354311" cy="353394"/>
            <a:chOff x="-48629225" y="3938500"/>
            <a:chExt cx="299300" cy="298525"/>
          </a:xfrm>
        </p:grpSpPr>
        <p:sp>
          <p:nvSpPr>
            <p:cNvPr id="11491" name="Google Shape;11491;p87"/>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87"/>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7"/>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7"/>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5" name="Google Shape;11495;p87"/>
          <p:cNvGrpSpPr/>
          <p:nvPr/>
        </p:nvGrpSpPr>
        <p:grpSpPr>
          <a:xfrm>
            <a:off x="1785504" y="2752344"/>
            <a:ext cx="311458" cy="354341"/>
            <a:chOff x="-46762575" y="3200500"/>
            <a:chExt cx="263100" cy="299325"/>
          </a:xfrm>
        </p:grpSpPr>
        <p:sp>
          <p:nvSpPr>
            <p:cNvPr id="11496" name="Google Shape;11496;p87"/>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87"/>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7"/>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7"/>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87"/>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1" name="Google Shape;11501;p87"/>
          <p:cNvGrpSpPr/>
          <p:nvPr/>
        </p:nvGrpSpPr>
        <p:grpSpPr>
          <a:xfrm>
            <a:off x="1763589" y="3211066"/>
            <a:ext cx="355288" cy="312375"/>
            <a:chOff x="-46779900" y="3588000"/>
            <a:chExt cx="300125" cy="263875"/>
          </a:xfrm>
        </p:grpSpPr>
        <p:sp>
          <p:nvSpPr>
            <p:cNvPr id="11502" name="Google Shape;11502;p87"/>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87"/>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87"/>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87"/>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6" name="Google Shape;11506;p87"/>
          <p:cNvGrpSpPr/>
          <p:nvPr/>
        </p:nvGrpSpPr>
        <p:grpSpPr>
          <a:xfrm>
            <a:off x="1764062" y="3625988"/>
            <a:ext cx="354341" cy="353394"/>
            <a:chOff x="-46779100" y="3938500"/>
            <a:chExt cx="299325" cy="298525"/>
          </a:xfrm>
        </p:grpSpPr>
        <p:sp>
          <p:nvSpPr>
            <p:cNvPr id="11507" name="Google Shape;11507;p87"/>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7"/>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9" name="Google Shape;11509;p87"/>
          <p:cNvGrpSpPr/>
          <p:nvPr/>
        </p:nvGrpSpPr>
        <p:grpSpPr>
          <a:xfrm>
            <a:off x="3971800" y="2758855"/>
            <a:ext cx="355258" cy="355288"/>
            <a:chOff x="-44924250" y="3206000"/>
            <a:chExt cx="300100" cy="300125"/>
          </a:xfrm>
        </p:grpSpPr>
        <p:sp>
          <p:nvSpPr>
            <p:cNvPr id="11510" name="Google Shape;11510;p87"/>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7"/>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87"/>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87"/>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87"/>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5" name="Google Shape;11515;p87"/>
          <p:cNvGrpSpPr/>
          <p:nvPr/>
        </p:nvGrpSpPr>
        <p:grpSpPr>
          <a:xfrm>
            <a:off x="1286286" y="1386849"/>
            <a:ext cx="355258" cy="355258"/>
            <a:chOff x="-50134375" y="3183175"/>
            <a:chExt cx="300100" cy="300100"/>
          </a:xfrm>
        </p:grpSpPr>
        <p:sp>
          <p:nvSpPr>
            <p:cNvPr id="11516" name="Google Shape;11516;p87"/>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87"/>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87"/>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87"/>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87"/>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87"/>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7"/>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7"/>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87"/>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87"/>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6" name="Google Shape;11526;p87"/>
          <p:cNvGrpSpPr/>
          <p:nvPr/>
        </p:nvGrpSpPr>
        <p:grpSpPr>
          <a:xfrm>
            <a:off x="1286286" y="1822251"/>
            <a:ext cx="355258" cy="355288"/>
            <a:chOff x="-50134375" y="3550975"/>
            <a:chExt cx="300100" cy="300125"/>
          </a:xfrm>
        </p:grpSpPr>
        <p:sp>
          <p:nvSpPr>
            <p:cNvPr id="11527" name="Google Shape;11527;p87"/>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87"/>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9" name="Google Shape;11529;p87"/>
          <p:cNvGrpSpPr/>
          <p:nvPr/>
        </p:nvGrpSpPr>
        <p:grpSpPr>
          <a:xfrm>
            <a:off x="1286286" y="2259783"/>
            <a:ext cx="355258" cy="355051"/>
            <a:chOff x="-50134375" y="3920575"/>
            <a:chExt cx="300100" cy="299925"/>
          </a:xfrm>
        </p:grpSpPr>
        <p:sp>
          <p:nvSpPr>
            <p:cNvPr id="11530" name="Google Shape;11530;p87"/>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7"/>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7"/>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3" name="Google Shape;11533;p87"/>
          <p:cNvGrpSpPr/>
          <p:nvPr/>
        </p:nvGrpSpPr>
        <p:grpSpPr>
          <a:xfrm>
            <a:off x="3497010" y="1407358"/>
            <a:ext cx="357123" cy="355258"/>
            <a:chOff x="-48262200" y="3200500"/>
            <a:chExt cx="301675" cy="300100"/>
          </a:xfrm>
        </p:grpSpPr>
        <p:sp>
          <p:nvSpPr>
            <p:cNvPr id="11534" name="Google Shape;11534;p87"/>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87"/>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87"/>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7"/>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7"/>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7"/>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7"/>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7"/>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7"/>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87"/>
          <p:cNvGrpSpPr/>
          <p:nvPr/>
        </p:nvGrpSpPr>
        <p:grpSpPr>
          <a:xfrm>
            <a:off x="3526383" y="1844447"/>
            <a:ext cx="298377" cy="354519"/>
            <a:chOff x="-48233050" y="3569725"/>
            <a:chExt cx="252050" cy="299475"/>
          </a:xfrm>
        </p:grpSpPr>
        <p:sp>
          <p:nvSpPr>
            <p:cNvPr id="11544" name="Google Shape;11544;p87"/>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7"/>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7"/>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7" name="Google Shape;11547;p87"/>
          <p:cNvGrpSpPr/>
          <p:nvPr/>
        </p:nvGrpSpPr>
        <p:grpSpPr>
          <a:xfrm>
            <a:off x="3550148" y="2278191"/>
            <a:ext cx="250847" cy="358070"/>
            <a:chOff x="-48216525" y="3936125"/>
            <a:chExt cx="211900" cy="302475"/>
          </a:xfrm>
        </p:grpSpPr>
        <p:sp>
          <p:nvSpPr>
            <p:cNvPr id="11548" name="Google Shape;11548;p87"/>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87"/>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7"/>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7"/>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2" name="Google Shape;11552;p87"/>
          <p:cNvGrpSpPr/>
          <p:nvPr/>
        </p:nvGrpSpPr>
        <p:grpSpPr>
          <a:xfrm>
            <a:off x="2205866" y="2753261"/>
            <a:ext cx="355258" cy="355288"/>
            <a:chOff x="-46410500" y="3201275"/>
            <a:chExt cx="300100" cy="300125"/>
          </a:xfrm>
        </p:grpSpPr>
        <p:sp>
          <p:nvSpPr>
            <p:cNvPr id="11553" name="Google Shape;11553;p87"/>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87"/>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7"/>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87"/>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87"/>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8" name="Google Shape;11558;p87"/>
          <p:cNvGrpSpPr/>
          <p:nvPr/>
        </p:nvGrpSpPr>
        <p:grpSpPr>
          <a:xfrm>
            <a:off x="2205866" y="3188692"/>
            <a:ext cx="355258" cy="356205"/>
            <a:chOff x="-46409700" y="3569100"/>
            <a:chExt cx="300100" cy="300900"/>
          </a:xfrm>
        </p:grpSpPr>
        <p:sp>
          <p:nvSpPr>
            <p:cNvPr id="11559" name="Google Shape;11559;p87"/>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87"/>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7"/>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87"/>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87"/>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4" name="Google Shape;11564;p87"/>
          <p:cNvGrpSpPr/>
          <p:nvPr/>
        </p:nvGrpSpPr>
        <p:grpSpPr>
          <a:xfrm>
            <a:off x="2193747" y="3624124"/>
            <a:ext cx="379497" cy="358070"/>
            <a:chOff x="-46422300" y="3936925"/>
            <a:chExt cx="320575" cy="302475"/>
          </a:xfrm>
        </p:grpSpPr>
        <p:sp>
          <p:nvSpPr>
            <p:cNvPr id="11565" name="Google Shape;11565;p87"/>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87"/>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7" name="Google Shape;11567;p87"/>
          <p:cNvGrpSpPr/>
          <p:nvPr/>
        </p:nvGrpSpPr>
        <p:grpSpPr>
          <a:xfrm>
            <a:off x="3971326" y="3178452"/>
            <a:ext cx="356205" cy="355258"/>
            <a:chOff x="-44914800" y="3560450"/>
            <a:chExt cx="300900" cy="300100"/>
          </a:xfrm>
        </p:grpSpPr>
        <p:sp>
          <p:nvSpPr>
            <p:cNvPr id="11568" name="Google Shape;11568;p87"/>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87"/>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7"/>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7"/>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87"/>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3" name="Google Shape;11573;p87"/>
          <p:cNvGrpSpPr/>
          <p:nvPr/>
        </p:nvGrpSpPr>
        <p:grpSpPr>
          <a:xfrm>
            <a:off x="1726378" y="1387086"/>
            <a:ext cx="354311" cy="354104"/>
            <a:chOff x="-49764975" y="3183375"/>
            <a:chExt cx="299300" cy="299125"/>
          </a:xfrm>
        </p:grpSpPr>
        <p:sp>
          <p:nvSpPr>
            <p:cNvPr id="11574" name="Google Shape;11574;p87"/>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87"/>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7"/>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7"/>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7"/>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7"/>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87"/>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87"/>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87"/>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3" name="Google Shape;11583;p87"/>
          <p:cNvGrpSpPr/>
          <p:nvPr/>
        </p:nvGrpSpPr>
        <p:grpSpPr>
          <a:xfrm>
            <a:off x="1726378" y="1822547"/>
            <a:ext cx="354311" cy="355909"/>
            <a:chOff x="-49764975" y="3551225"/>
            <a:chExt cx="299300" cy="300650"/>
          </a:xfrm>
        </p:grpSpPr>
        <p:sp>
          <p:nvSpPr>
            <p:cNvPr id="11584" name="Google Shape;11584;p87"/>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87"/>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6" name="Google Shape;11586;p87"/>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7" name="Google Shape;11587;p87"/>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7"/>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7"/>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7"/>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1" name="Google Shape;11591;p87"/>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2" name="Google Shape;11592;p87"/>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3" name="Google Shape;11593;p87"/>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7"/>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5" name="Google Shape;11595;p87"/>
          <p:cNvGrpSpPr/>
          <p:nvPr/>
        </p:nvGrpSpPr>
        <p:grpSpPr>
          <a:xfrm>
            <a:off x="1724040" y="2259310"/>
            <a:ext cx="358987" cy="355525"/>
            <a:chOff x="-49766550" y="3920175"/>
            <a:chExt cx="303250" cy="300325"/>
          </a:xfrm>
        </p:grpSpPr>
        <p:sp>
          <p:nvSpPr>
            <p:cNvPr id="11596" name="Google Shape;11596;p87"/>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7" name="Google Shape;11597;p87"/>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7"/>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7"/>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0" name="Google Shape;11600;p87"/>
          <p:cNvGrpSpPr/>
          <p:nvPr/>
        </p:nvGrpSpPr>
        <p:grpSpPr>
          <a:xfrm>
            <a:off x="3939571" y="1407358"/>
            <a:ext cx="357123" cy="354341"/>
            <a:chOff x="-47892800" y="3200500"/>
            <a:chExt cx="301675" cy="299325"/>
          </a:xfrm>
        </p:grpSpPr>
        <p:sp>
          <p:nvSpPr>
            <p:cNvPr id="11601" name="Google Shape;11601;p87"/>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2" name="Google Shape;11602;p87"/>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7"/>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7"/>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7"/>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7"/>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7" name="Google Shape;11607;p87"/>
          <p:cNvGrpSpPr/>
          <p:nvPr/>
        </p:nvGrpSpPr>
        <p:grpSpPr>
          <a:xfrm>
            <a:off x="4003437" y="1843707"/>
            <a:ext cx="229391" cy="355258"/>
            <a:chOff x="-47839250" y="3569100"/>
            <a:chExt cx="193775" cy="300100"/>
          </a:xfrm>
        </p:grpSpPr>
        <p:sp>
          <p:nvSpPr>
            <p:cNvPr id="11608" name="Google Shape;11608;p87"/>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7"/>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7"/>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87"/>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7"/>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3" name="Google Shape;11613;p87"/>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4" name="Google Shape;11614;p87"/>
          <p:cNvGrpSpPr/>
          <p:nvPr/>
        </p:nvGrpSpPr>
        <p:grpSpPr>
          <a:xfrm>
            <a:off x="3940503" y="2280056"/>
            <a:ext cx="355258" cy="356205"/>
            <a:chOff x="-47892800" y="3937700"/>
            <a:chExt cx="300100" cy="300900"/>
          </a:xfrm>
        </p:grpSpPr>
        <p:sp>
          <p:nvSpPr>
            <p:cNvPr id="11615" name="Google Shape;11615;p87"/>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6" name="Google Shape;11616;p87"/>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7"/>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7"/>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9" name="Google Shape;11619;p87"/>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0" name="Google Shape;11620;p87"/>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7"/>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2" name="Google Shape;11622;p87"/>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3" name="Google Shape;11623;p87"/>
          <p:cNvGrpSpPr/>
          <p:nvPr/>
        </p:nvGrpSpPr>
        <p:grpSpPr>
          <a:xfrm>
            <a:off x="2645798" y="2773770"/>
            <a:ext cx="355258" cy="311458"/>
            <a:chOff x="-46042675" y="3218600"/>
            <a:chExt cx="300100" cy="263100"/>
          </a:xfrm>
        </p:grpSpPr>
        <p:sp>
          <p:nvSpPr>
            <p:cNvPr id="11624" name="Google Shape;11624;p87"/>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7"/>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87"/>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7" name="Google Shape;11627;p87"/>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8" name="Google Shape;11628;p87"/>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9" name="Google Shape;11629;p87"/>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0" name="Google Shape;11630;p87"/>
          <p:cNvGrpSpPr/>
          <p:nvPr/>
        </p:nvGrpSpPr>
        <p:grpSpPr>
          <a:xfrm>
            <a:off x="2645798" y="3188219"/>
            <a:ext cx="355258" cy="323118"/>
            <a:chOff x="-46042675" y="3568700"/>
            <a:chExt cx="300100" cy="272950"/>
          </a:xfrm>
        </p:grpSpPr>
        <p:sp>
          <p:nvSpPr>
            <p:cNvPr id="11631" name="Google Shape;11631;p87"/>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2" name="Google Shape;11632;p87"/>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3" name="Google Shape;11633;p87"/>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87"/>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5" name="Google Shape;11635;p87"/>
          <p:cNvGrpSpPr/>
          <p:nvPr/>
        </p:nvGrpSpPr>
        <p:grpSpPr>
          <a:xfrm>
            <a:off x="2687749" y="3625189"/>
            <a:ext cx="271357" cy="356057"/>
            <a:chOff x="-46007225" y="3937825"/>
            <a:chExt cx="229225" cy="300775"/>
          </a:xfrm>
        </p:grpSpPr>
        <p:sp>
          <p:nvSpPr>
            <p:cNvPr id="11636" name="Google Shape;11636;p87"/>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87"/>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7"/>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7"/>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7"/>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87"/>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87"/>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87"/>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4" name="Google Shape;11644;p87"/>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5" name="Google Shape;11645;p87"/>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6" name="Google Shape;11646;p87"/>
          <p:cNvGrpSpPr/>
          <p:nvPr/>
        </p:nvGrpSpPr>
        <p:grpSpPr>
          <a:xfrm>
            <a:off x="3993241" y="3615275"/>
            <a:ext cx="312375" cy="357596"/>
            <a:chOff x="-44895900" y="3929450"/>
            <a:chExt cx="263875" cy="302075"/>
          </a:xfrm>
        </p:grpSpPr>
        <p:sp>
          <p:nvSpPr>
            <p:cNvPr id="11647" name="Google Shape;11647;p87"/>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8" name="Google Shape;11648;p87"/>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87"/>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7"/>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1" name="Google Shape;11651;p87"/>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7"/>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3" name="Google Shape;11653;p87"/>
          <p:cNvGrpSpPr/>
          <p:nvPr/>
        </p:nvGrpSpPr>
        <p:grpSpPr>
          <a:xfrm>
            <a:off x="2167060" y="1398036"/>
            <a:ext cx="356205" cy="332885"/>
            <a:chOff x="-49397175" y="3192625"/>
            <a:chExt cx="300900" cy="281200"/>
          </a:xfrm>
        </p:grpSpPr>
        <p:sp>
          <p:nvSpPr>
            <p:cNvPr id="11654" name="Google Shape;11654;p87"/>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7"/>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6" name="Google Shape;11656;p87"/>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7" name="Google Shape;11657;p87"/>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7"/>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7"/>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7"/>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1" name="Google Shape;11661;p87"/>
          <p:cNvGrpSpPr/>
          <p:nvPr/>
        </p:nvGrpSpPr>
        <p:grpSpPr>
          <a:xfrm>
            <a:off x="2193163" y="1822251"/>
            <a:ext cx="304000" cy="356205"/>
            <a:chOff x="-49375900" y="3550975"/>
            <a:chExt cx="256800" cy="300900"/>
          </a:xfrm>
        </p:grpSpPr>
        <p:sp>
          <p:nvSpPr>
            <p:cNvPr id="11662" name="Google Shape;11662;p87"/>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3" name="Google Shape;11663;p87"/>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4" name="Google Shape;11664;p87"/>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5" name="Google Shape;11665;p87"/>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7"/>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87"/>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7"/>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9" name="Google Shape;11669;p87"/>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0" name="Google Shape;11670;p87"/>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7"/>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7"/>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3" name="Google Shape;11673;p87"/>
          <p:cNvGrpSpPr/>
          <p:nvPr/>
        </p:nvGrpSpPr>
        <p:grpSpPr>
          <a:xfrm>
            <a:off x="2188516" y="2259546"/>
            <a:ext cx="313293" cy="356205"/>
            <a:chOff x="-49378250" y="3920375"/>
            <a:chExt cx="264650" cy="300900"/>
          </a:xfrm>
        </p:grpSpPr>
        <p:sp>
          <p:nvSpPr>
            <p:cNvPr id="11674" name="Google Shape;11674;p87"/>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5" name="Google Shape;11675;p87"/>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7"/>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7"/>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7"/>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7"/>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7"/>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1" name="Google Shape;11681;p87"/>
          <p:cNvGrpSpPr/>
          <p:nvPr/>
        </p:nvGrpSpPr>
        <p:grpSpPr>
          <a:xfrm>
            <a:off x="907504" y="2752344"/>
            <a:ext cx="312375" cy="357123"/>
            <a:chOff x="-47505300" y="3200500"/>
            <a:chExt cx="263875" cy="301675"/>
          </a:xfrm>
        </p:grpSpPr>
        <p:sp>
          <p:nvSpPr>
            <p:cNvPr id="11682" name="Google Shape;11682;p87"/>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3" name="Google Shape;11683;p87"/>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4" name="Google Shape;11684;p87"/>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5" name="Google Shape;11685;p87"/>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7"/>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7"/>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7"/>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1689;p87"/>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87"/>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1691;p87"/>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1692;p87"/>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7"/>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1694;p87"/>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5" name="Google Shape;11695;p87"/>
          <p:cNvGrpSpPr/>
          <p:nvPr/>
        </p:nvGrpSpPr>
        <p:grpSpPr>
          <a:xfrm>
            <a:off x="885604" y="3188692"/>
            <a:ext cx="356176" cy="355051"/>
            <a:chOff x="-47524975" y="3569100"/>
            <a:chExt cx="300875" cy="299925"/>
          </a:xfrm>
        </p:grpSpPr>
        <p:sp>
          <p:nvSpPr>
            <p:cNvPr id="11696" name="Google Shape;11696;p87"/>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87"/>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1698;p87"/>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87"/>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87"/>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1" name="Google Shape;11701;p87"/>
          <p:cNvGrpSpPr/>
          <p:nvPr/>
        </p:nvGrpSpPr>
        <p:grpSpPr>
          <a:xfrm>
            <a:off x="886062" y="3667954"/>
            <a:ext cx="355258" cy="270410"/>
            <a:chOff x="-47523400" y="3973950"/>
            <a:chExt cx="300100" cy="228425"/>
          </a:xfrm>
        </p:grpSpPr>
        <p:sp>
          <p:nvSpPr>
            <p:cNvPr id="11702" name="Google Shape;11702;p87"/>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87"/>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87"/>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7"/>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7"/>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7" name="Google Shape;11707;p87"/>
          <p:cNvGrpSpPr/>
          <p:nvPr/>
        </p:nvGrpSpPr>
        <p:grpSpPr>
          <a:xfrm>
            <a:off x="3091183" y="2750953"/>
            <a:ext cx="354341" cy="357596"/>
            <a:chOff x="-45673275" y="3199325"/>
            <a:chExt cx="299325" cy="302075"/>
          </a:xfrm>
        </p:grpSpPr>
        <p:sp>
          <p:nvSpPr>
            <p:cNvPr id="11708" name="Google Shape;11708;p87"/>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87"/>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87"/>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1" name="Google Shape;11711;p87"/>
          <p:cNvGrpSpPr/>
          <p:nvPr/>
        </p:nvGrpSpPr>
        <p:grpSpPr>
          <a:xfrm>
            <a:off x="3090251" y="3209202"/>
            <a:ext cx="356205" cy="314240"/>
            <a:chOff x="-45674075" y="3586425"/>
            <a:chExt cx="300900" cy="265450"/>
          </a:xfrm>
        </p:grpSpPr>
        <p:sp>
          <p:nvSpPr>
            <p:cNvPr id="11712" name="Google Shape;11712;p87"/>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7"/>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4" name="Google Shape;11714;p87"/>
          <p:cNvGrpSpPr/>
          <p:nvPr/>
        </p:nvGrpSpPr>
        <p:grpSpPr>
          <a:xfrm>
            <a:off x="3091183" y="3625041"/>
            <a:ext cx="354341" cy="356205"/>
            <a:chOff x="-45673275" y="3937700"/>
            <a:chExt cx="299325" cy="300900"/>
          </a:xfrm>
        </p:grpSpPr>
        <p:sp>
          <p:nvSpPr>
            <p:cNvPr id="11715" name="Google Shape;11715;p87"/>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87"/>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7"/>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87"/>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87"/>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87"/>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1" name="Google Shape;11721;p87"/>
          <p:cNvGrpSpPr/>
          <p:nvPr/>
        </p:nvGrpSpPr>
        <p:grpSpPr>
          <a:xfrm>
            <a:off x="2205349" y="4117825"/>
            <a:ext cx="356205" cy="356205"/>
            <a:chOff x="-44512325" y="3176075"/>
            <a:chExt cx="300900" cy="300900"/>
          </a:xfrm>
        </p:grpSpPr>
        <p:sp>
          <p:nvSpPr>
            <p:cNvPr id="11722" name="Google Shape;11722;p8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8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5" name="Google Shape;11725;p87"/>
          <p:cNvGrpSpPr/>
          <p:nvPr/>
        </p:nvGrpSpPr>
        <p:grpSpPr>
          <a:xfrm>
            <a:off x="2608689" y="1386849"/>
            <a:ext cx="354341" cy="354341"/>
            <a:chOff x="-49027775" y="3183175"/>
            <a:chExt cx="299325" cy="299325"/>
          </a:xfrm>
        </p:grpSpPr>
        <p:sp>
          <p:nvSpPr>
            <p:cNvPr id="11726" name="Google Shape;11726;p87"/>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87"/>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7"/>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87"/>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0" name="Google Shape;11730;p87"/>
          <p:cNvGrpSpPr/>
          <p:nvPr/>
        </p:nvGrpSpPr>
        <p:grpSpPr>
          <a:xfrm>
            <a:off x="2608230" y="1822251"/>
            <a:ext cx="355258" cy="357152"/>
            <a:chOff x="-49027775" y="3550975"/>
            <a:chExt cx="300100" cy="301700"/>
          </a:xfrm>
        </p:grpSpPr>
        <p:sp>
          <p:nvSpPr>
            <p:cNvPr id="11731" name="Google Shape;11731;p87"/>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87"/>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7"/>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87"/>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87"/>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7"/>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87"/>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87"/>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87"/>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87"/>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1" name="Google Shape;11741;p87"/>
          <p:cNvGrpSpPr/>
          <p:nvPr/>
        </p:nvGrpSpPr>
        <p:grpSpPr>
          <a:xfrm>
            <a:off x="2606306" y="2259310"/>
            <a:ext cx="359106" cy="355525"/>
            <a:chOff x="-49031025" y="3920175"/>
            <a:chExt cx="303350" cy="300325"/>
          </a:xfrm>
        </p:grpSpPr>
        <p:sp>
          <p:nvSpPr>
            <p:cNvPr id="11742" name="Google Shape;11742;p87"/>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87"/>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87"/>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87"/>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87"/>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87"/>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8" name="Google Shape;11748;p87"/>
          <p:cNvGrpSpPr/>
          <p:nvPr/>
        </p:nvGrpSpPr>
        <p:grpSpPr>
          <a:xfrm>
            <a:off x="1322411" y="2752344"/>
            <a:ext cx="356176" cy="354341"/>
            <a:chOff x="-47155575" y="3200500"/>
            <a:chExt cx="300875" cy="299325"/>
          </a:xfrm>
        </p:grpSpPr>
        <p:sp>
          <p:nvSpPr>
            <p:cNvPr id="11749" name="Google Shape;11749;p87"/>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87"/>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87"/>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87"/>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87"/>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87"/>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5" name="Google Shape;11755;p87"/>
          <p:cNvGrpSpPr/>
          <p:nvPr/>
        </p:nvGrpSpPr>
        <p:grpSpPr>
          <a:xfrm>
            <a:off x="1322870" y="3188692"/>
            <a:ext cx="355258" cy="355258"/>
            <a:chOff x="-47154800" y="3569100"/>
            <a:chExt cx="300100" cy="300100"/>
          </a:xfrm>
        </p:grpSpPr>
        <p:sp>
          <p:nvSpPr>
            <p:cNvPr id="11756" name="Google Shape;11756;p87"/>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87"/>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87"/>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87"/>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87"/>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87"/>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2" name="Google Shape;11762;p87"/>
          <p:cNvGrpSpPr/>
          <p:nvPr/>
        </p:nvGrpSpPr>
        <p:grpSpPr>
          <a:xfrm>
            <a:off x="1323343" y="3626905"/>
            <a:ext cx="354311" cy="353423"/>
            <a:chOff x="-47154000" y="3939275"/>
            <a:chExt cx="299300" cy="298550"/>
          </a:xfrm>
        </p:grpSpPr>
        <p:sp>
          <p:nvSpPr>
            <p:cNvPr id="11763" name="Google Shape;11763;p87"/>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87"/>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87"/>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87"/>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67" name="Google Shape;11767;p87"/>
          <p:cNvGrpSpPr/>
          <p:nvPr/>
        </p:nvGrpSpPr>
        <p:grpSpPr>
          <a:xfrm>
            <a:off x="3548633" y="2752344"/>
            <a:ext cx="312375" cy="354341"/>
            <a:chOff x="-45286550" y="3200500"/>
            <a:chExt cx="263875" cy="299325"/>
          </a:xfrm>
        </p:grpSpPr>
        <p:sp>
          <p:nvSpPr>
            <p:cNvPr id="11768" name="Google Shape;11768;p87"/>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87"/>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87"/>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1" name="Google Shape;11771;p87"/>
          <p:cNvGrpSpPr/>
          <p:nvPr/>
        </p:nvGrpSpPr>
        <p:grpSpPr>
          <a:xfrm>
            <a:off x="3548633" y="3189639"/>
            <a:ext cx="312375" cy="354311"/>
            <a:chOff x="-45286550" y="3569900"/>
            <a:chExt cx="263875" cy="299300"/>
          </a:xfrm>
        </p:grpSpPr>
        <p:sp>
          <p:nvSpPr>
            <p:cNvPr id="11772" name="Google Shape;11772;p87"/>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87"/>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87"/>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87"/>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87"/>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87"/>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8" name="Google Shape;11778;p87"/>
          <p:cNvGrpSpPr/>
          <p:nvPr/>
        </p:nvGrpSpPr>
        <p:grpSpPr>
          <a:xfrm>
            <a:off x="3559820" y="3625988"/>
            <a:ext cx="290001" cy="355258"/>
            <a:chOff x="-45277900" y="3938500"/>
            <a:chExt cx="244975" cy="300100"/>
          </a:xfrm>
        </p:grpSpPr>
        <p:sp>
          <p:nvSpPr>
            <p:cNvPr id="11779" name="Google Shape;11779;p87"/>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87"/>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87"/>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87"/>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3" name="Google Shape;11783;p87"/>
          <p:cNvGrpSpPr/>
          <p:nvPr/>
        </p:nvGrpSpPr>
        <p:grpSpPr>
          <a:xfrm>
            <a:off x="2645769" y="4095090"/>
            <a:ext cx="355258" cy="355258"/>
            <a:chOff x="-44502875" y="3576975"/>
            <a:chExt cx="300100" cy="300100"/>
          </a:xfrm>
        </p:grpSpPr>
        <p:sp>
          <p:nvSpPr>
            <p:cNvPr id="11784" name="Google Shape;11784;p87"/>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87"/>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87"/>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7" name="Google Shape;11787;p87"/>
          <p:cNvGrpSpPr/>
          <p:nvPr/>
        </p:nvGrpSpPr>
        <p:grpSpPr>
          <a:xfrm>
            <a:off x="4858981" y="1820745"/>
            <a:ext cx="356196" cy="354670"/>
            <a:chOff x="-13946200" y="3647075"/>
            <a:chExt cx="353650" cy="352100"/>
          </a:xfrm>
        </p:grpSpPr>
        <p:sp>
          <p:nvSpPr>
            <p:cNvPr id="11788" name="Google Shape;11788;p87"/>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87"/>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87"/>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87"/>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87"/>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87"/>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4" name="Google Shape;11794;p87"/>
          <p:cNvGrpSpPr/>
          <p:nvPr/>
        </p:nvGrpSpPr>
        <p:grpSpPr>
          <a:xfrm>
            <a:off x="6642374" y="1380228"/>
            <a:ext cx="357002" cy="354267"/>
            <a:chOff x="-12163025" y="3214275"/>
            <a:chExt cx="354450" cy="351700"/>
          </a:xfrm>
        </p:grpSpPr>
        <p:sp>
          <p:nvSpPr>
            <p:cNvPr id="11795" name="Google Shape;11795;p87"/>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6" name="Google Shape;11796;p87"/>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7" name="Google Shape;11797;p87"/>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8" name="Google Shape;11798;p87"/>
          <p:cNvGrpSpPr/>
          <p:nvPr/>
        </p:nvGrpSpPr>
        <p:grpSpPr>
          <a:xfrm>
            <a:off x="6643154" y="1819965"/>
            <a:ext cx="355441" cy="356232"/>
            <a:chOff x="-12160675" y="3647875"/>
            <a:chExt cx="352900" cy="353650"/>
          </a:xfrm>
        </p:grpSpPr>
        <p:sp>
          <p:nvSpPr>
            <p:cNvPr id="11799" name="Google Shape;11799;p87"/>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87"/>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87"/>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87"/>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87"/>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87"/>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87"/>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6" name="Google Shape;11806;p87"/>
          <p:cNvGrpSpPr/>
          <p:nvPr/>
        </p:nvGrpSpPr>
        <p:grpSpPr>
          <a:xfrm>
            <a:off x="6653870" y="2264421"/>
            <a:ext cx="354635" cy="356232"/>
            <a:chOff x="-12160675" y="4081850"/>
            <a:chExt cx="352100" cy="353650"/>
          </a:xfrm>
        </p:grpSpPr>
        <p:sp>
          <p:nvSpPr>
            <p:cNvPr id="11807" name="Google Shape;11807;p87"/>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87"/>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87"/>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87"/>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87"/>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87"/>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3" name="Google Shape;11813;p87"/>
          <p:cNvGrpSpPr/>
          <p:nvPr/>
        </p:nvGrpSpPr>
        <p:grpSpPr>
          <a:xfrm>
            <a:off x="4858836" y="2738864"/>
            <a:ext cx="355416" cy="355652"/>
            <a:chOff x="-10391650" y="3180600"/>
            <a:chExt cx="352875" cy="353075"/>
          </a:xfrm>
        </p:grpSpPr>
        <p:sp>
          <p:nvSpPr>
            <p:cNvPr id="11814" name="Google Shape;11814;p87"/>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87"/>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87"/>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87"/>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87"/>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87"/>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0" name="Google Shape;11820;p87"/>
          <p:cNvGrpSpPr/>
          <p:nvPr/>
        </p:nvGrpSpPr>
        <p:grpSpPr>
          <a:xfrm>
            <a:off x="4858835" y="3215662"/>
            <a:ext cx="354635" cy="353890"/>
            <a:chOff x="-10390875" y="3616350"/>
            <a:chExt cx="352100" cy="351325"/>
          </a:xfrm>
        </p:grpSpPr>
        <p:sp>
          <p:nvSpPr>
            <p:cNvPr id="11821" name="Google Shape;11821;p87"/>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87"/>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87"/>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4" name="Google Shape;11824;p87"/>
          <p:cNvGrpSpPr/>
          <p:nvPr/>
        </p:nvGrpSpPr>
        <p:grpSpPr>
          <a:xfrm>
            <a:off x="7525810" y="2740327"/>
            <a:ext cx="312585" cy="354670"/>
            <a:chOff x="-10370400" y="4049550"/>
            <a:chExt cx="310350" cy="352100"/>
          </a:xfrm>
        </p:grpSpPr>
        <p:sp>
          <p:nvSpPr>
            <p:cNvPr id="11825" name="Google Shape;11825;p87"/>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87"/>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87"/>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87"/>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87"/>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0" name="Google Shape;11830;p87"/>
          <p:cNvGrpSpPr/>
          <p:nvPr/>
        </p:nvGrpSpPr>
        <p:grpSpPr>
          <a:xfrm>
            <a:off x="6630066" y="2739268"/>
            <a:ext cx="379236" cy="354847"/>
            <a:chOff x="-8674650" y="3210975"/>
            <a:chExt cx="376525" cy="352275"/>
          </a:xfrm>
        </p:grpSpPr>
        <p:sp>
          <p:nvSpPr>
            <p:cNvPr id="11831" name="Google Shape;11831;p87"/>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87"/>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87"/>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87"/>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87"/>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87"/>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7" name="Google Shape;11837;p87"/>
          <p:cNvGrpSpPr/>
          <p:nvPr/>
        </p:nvGrpSpPr>
        <p:grpSpPr>
          <a:xfrm>
            <a:off x="5301563" y="1820745"/>
            <a:ext cx="356221" cy="354670"/>
            <a:chOff x="-13512225" y="3647075"/>
            <a:chExt cx="353675" cy="352100"/>
          </a:xfrm>
        </p:grpSpPr>
        <p:sp>
          <p:nvSpPr>
            <p:cNvPr id="11838" name="Google Shape;11838;p87"/>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87"/>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87"/>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87"/>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87"/>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87"/>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87"/>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87"/>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87"/>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87"/>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8" name="Google Shape;11848;p87"/>
          <p:cNvGrpSpPr/>
          <p:nvPr/>
        </p:nvGrpSpPr>
        <p:grpSpPr>
          <a:xfrm>
            <a:off x="5311876" y="2264811"/>
            <a:ext cx="356221" cy="355451"/>
            <a:chOff x="-13512225" y="4080275"/>
            <a:chExt cx="353675" cy="352875"/>
          </a:xfrm>
        </p:grpSpPr>
        <p:sp>
          <p:nvSpPr>
            <p:cNvPr id="11849" name="Google Shape;11849;p87"/>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87"/>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87"/>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87"/>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87"/>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87"/>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87"/>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87"/>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87"/>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87"/>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87"/>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0" name="Google Shape;11860;p87"/>
          <p:cNvGrpSpPr/>
          <p:nvPr/>
        </p:nvGrpSpPr>
        <p:grpSpPr>
          <a:xfrm>
            <a:off x="7084956" y="1412172"/>
            <a:ext cx="356196" cy="290379"/>
            <a:chOff x="-11728250" y="3245400"/>
            <a:chExt cx="353650" cy="288275"/>
          </a:xfrm>
        </p:grpSpPr>
        <p:sp>
          <p:nvSpPr>
            <p:cNvPr id="11861" name="Google Shape;11861;p87"/>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87"/>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87"/>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87"/>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87"/>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6" name="Google Shape;11866;p87"/>
          <p:cNvGrpSpPr/>
          <p:nvPr/>
        </p:nvGrpSpPr>
        <p:grpSpPr>
          <a:xfrm>
            <a:off x="7117464" y="2264811"/>
            <a:ext cx="311804" cy="355451"/>
            <a:chOff x="-11703850" y="4081850"/>
            <a:chExt cx="309575" cy="352875"/>
          </a:xfrm>
        </p:grpSpPr>
        <p:sp>
          <p:nvSpPr>
            <p:cNvPr id="11867" name="Google Shape;11867;p87"/>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87"/>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87"/>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87"/>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87"/>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87"/>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87"/>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4" name="Google Shape;11874;p87"/>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5" name="Google Shape;11875;p87"/>
          <p:cNvGrpSpPr/>
          <p:nvPr/>
        </p:nvGrpSpPr>
        <p:grpSpPr>
          <a:xfrm>
            <a:off x="5306120" y="2738964"/>
            <a:ext cx="357002" cy="355451"/>
            <a:chOff x="-9958475" y="3180025"/>
            <a:chExt cx="354450" cy="352875"/>
          </a:xfrm>
        </p:grpSpPr>
        <p:sp>
          <p:nvSpPr>
            <p:cNvPr id="11876" name="Google Shape;11876;p87"/>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87"/>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87"/>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9" name="Google Shape;11879;p87"/>
          <p:cNvGrpSpPr/>
          <p:nvPr/>
        </p:nvGrpSpPr>
        <p:grpSpPr>
          <a:xfrm>
            <a:off x="5315247" y="3214945"/>
            <a:ext cx="337966" cy="355325"/>
            <a:chOff x="-9949025" y="3615575"/>
            <a:chExt cx="335550" cy="352750"/>
          </a:xfrm>
        </p:grpSpPr>
        <p:sp>
          <p:nvSpPr>
            <p:cNvPr id="11880" name="Google Shape;11880;p87"/>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87"/>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87"/>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3" name="Google Shape;11883;p87"/>
          <p:cNvGrpSpPr/>
          <p:nvPr/>
        </p:nvGrpSpPr>
        <p:grpSpPr>
          <a:xfrm>
            <a:off x="7950093" y="2738451"/>
            <a:ext cx="360175" cy="358423"/>
            <a:chOff x="-9961625" y="4048175"/>
            <a:chExt cx="357600" cy="355825"/>
          </a:xfrm>
        </p:grpSpPr>
        <p:sp>
          <p:nvSpPr>
            <p:cNvPr id="11884" name="Google Shape;11884;p87"/>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87"/>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87"/>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87"/>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87"/>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87"/>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0" name="Google Shape;11890;p87"/>
          <p:cNvGrpSpPr/>
          <p:nvPr/>
        </p:nvGrpSpPr>
        <p:grpSpPr>
          <a:xfrm>
            <a:off x="6636814" y="3213963"/>
            <a:ext cx="364959" cy="357289"/>
            <a:chOff x="-8680950" y="3624225"/>
            <a:chExt cx="362350" cy="354700"/>
          </a:xfrm>
        </p:grpSpPr>
        <p:sp>
          <p:nvSpPr>
            <p:cNvPr id="11891" name="Google Shape;11891;p87"/>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87"/>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87"/>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87"/>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87"/>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87"/>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7" name="Google Shape;11897;p87"/>
          <p:cNvGrpSpPr/>
          <p:nvPr/>
        </p:nvGrpSpPr>
        <p:grpSpPr>
          <a:xfrm>
            <a:off x="5773058" y="1379624"/>
            <a:ext cx="313365" cy="355476"/>
            <a:chOff x="-13056975" y="3212300"/>
            <a:chExt cx="311125" cy="352900"/>
          </a:xfrm>
        </p:grpSpPr>
        <p:sp>
          <p:nvSpPr>
            <p:cNvPr id="11898" name="Google Shape;11898;p87"/>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87"/>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87"/>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87"/>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2" name="Google Shape;11902;p87"/>
          <p:cNvGrpSpPr/>
          <p:nvPr/>
        </p:nvGrpSpPr>
        <p:grpSpPr>
          <a:xfrm>
            <a:off x="5750446" y="1820418"/>
            <a:ext cx="358588" cy="355325"/>
            <a:chOff x="-13077450" y="3647075"/>
            <a:chExt cx="356025" cy="352750"/>
          </a:xfrm>
        </p:grpSpPr>
        <p:sp>
          <p:nvSpPr>
            <p:cNvPr id="11903" name="Google Shape;11903;p87"/>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87"/>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87"/>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6" name="Google Shape;11906;p87"/>
          <p:cNvGrpSpPr/>
          <p:nvPr/>
        </p:nvGrpSpPr>
        <p:grpSpPr>
          <a:xfrm>
            <a:off x="5761552" y="2264018"/>
            <a:ext cx="357002" cy="357037"/>
            <a:chOff x="-13079025" y="4079475"/>
            <a:chExt cx="354450" cy="354450"/>
          </a:xfrm>
        </p:grpSpPr>
        <p:sp>
          <p:nvSpPr>
            <p:cNvPr id="11907" name="Google Shape;11907;p87"/>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87"/>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87"/>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87"/>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1" name="Google Shape;11911;p87"/>
          <p:cNvGrpSpPr/>
          <p:nvPr/>
        </p:nvGrpSpPr>
        <p:grpSpPr>
          <a:xfrm>
            <a:off x="7534619" y="1380027"/>
            <a:ext cx="356221" cy="354670"/>
            <a:chOff x="-11292700" y="3213875"/>
            <a:chExt cx="353675" cy="352100"/>
          </a:xfrm>
        </p:grpSpPr>
        <p:sp>
          <p:nvSpPr>
            <p:cNvPr id="11912" name="Google Shape;11912;p87"/>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87"/>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87"/>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87"/>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87"/>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87"/>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87"/>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9" name="Google Shape;11919;p87"/>
          <p:cNvGrpSpPr/>
          <p:nvPr/>
        </p:nvGrpSpPr>
        <p:grpSpPr>
          <a:xfrm>
            <a:off x="7528677" y="1819965"/>
            <a:ext cx="368106" cy="356232"/>
            <a:chOff x="-11299000" y="3647875"/>
            <a:chExt cx="365475" cy="353650"/>
          </a:xfrm>
        </p:grpSpPr>
        <p:sp>
          <p:nvSpPr>
            <p:cNvPr id="11920" name="Google Shape;11920;p87"/>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1" name="Google Shape;11921;p87"/>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87"/>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3" name="Google Shape;11923;p87"/>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4" name="Google Shape;11924;p87"/>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87"/>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6" name="Google Shape;11926;p87"/>
          <p:cNvGrpSpPr/>
          <p:nvPr/>
        </p:nvGrpSpPr>
        <p:grpSpPr>
          <a:xfrm>
            <a:off x="7544139" y="2275916"/>
            <a:ext cx="357808" cy="333240"/>
            <a:chOff x="-11295075" y="4092875"/>
            <a:chExt cx="355250" cy="330825"/>
          </a:xfrm>
        </p:grpSpPr>
        <p:sp>
          <p:nvSpPr>
            <p:cNvPr id="11927" name="Google Shape;11927;p87"/>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87"/>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87"/>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87"/>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87"/>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2" name="Google Shape;11932;p87"/>
          <p:cNvGrpSpPr/>
          <p:nvPr/>
        </p:nvGrpSpPr>
        <p:grpSpPr>
          <a:xfrm>
            <a:off x="5769739" y="2738964"/>
            <a:ext cx="312585" cy="355451"/>
            <a:chOff x="-9500075" y="3180800"/>
            <a:chExt cx="310350" cy="352875"/>
          </a:xfrm>
        </p:grpSpPr>
        <p:sp>
          <p:nvSpPr>
            <p:cNvPr id="11933" name="Google Shape;11933;p87"/>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87"/>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87"/>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87"/>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87"/>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8" name="Google Shape;11938;p87"/>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9" name="Google Shape;11939;p87"/>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87"/>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87"/>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2" name="Google Shape;11942;p87"/>
          <p:cNvGrpSpPr/>
          <p:nvPr/>
        </p:nvGrpSpPr>
        <p:grpSpPr>
          <a:xfrm>
            <a:off x="5747530" y="3214479"/>
            <a:ext cx="356221" cy="356257"/>
            <a:chOff x="-9523700" y="3614000"/>
            <a:chExt cx="353675" cy="353675"/>
          </a:xfrm>
        </p:grpSpPr>
        <p:sp>
          <p:nvSpPr>
            <p:cNvPr id="11943" name="Google Shape;11943;p87"/>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87"/>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87"/>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87"/>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87"/>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87"/>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87"/>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87"/>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87"/>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2" name="Google Shape;11952;p87"/>
          <p:cNvGrpSpPr/>
          <p:nvPr/>
        </p:nvGrpSpPr>
        <p:grpSpPr>
          <a:xfrm>
            <a:off x="7532481" y="3237121"/>
            <a:ext cx="356221" cy="354670"/>
            <a:chOff x="-9523700" y="4049550"/>
            <a:chExt cx="353675" cy="352100"/>
          </a:xfrm>
        </p:grpSpPr>
        <p:sp>
          <p:nvSpPr>
            <p:cNvPr id="11953" name="Google Shape;11953;p87"/>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87"/>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87"/>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87"/>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87"/>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87"/>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87"/>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0" name="Google Shape;11960;p87"/>
          <p:cNvGrpSpPr/>
          <p:nvPr/>
        </p:nvGrpSpPr>
        <p:grpSpPr>
          <a:xfrm>
            <a:off x="7088596" y="3237094"/>
            <a:ext cx="357002" cy="311029"/>
            <a:chOff x="-8209150" y="3659675"/>
            <a:chExt cx="354450" cy="308775"/>
          </a:xfrm>
        </p:grpSpPr>
        <p:sp>
          <p:nvSpPr>
            <p:cNvPr id="11961" name="Google Shape;11961;p87"/>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87"/>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87"/>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4" name="Google Shape;11964;p87"/>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87"/>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87"/>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7" name="Google Shape;11967;p87"/>
          <p:cNvGrpSpPr/>
          <p:nvPr/>
        </p:nvGrpSpPr>
        <p:grpSpPr>
          <a:xfrm>
            <a:off x="6202157" y="2266007"/>
            <a:ext cx="356221" cy="353059"/>
            <a:chOff x="-12643475" y="4081850"/>
            <a:chExt cx="353675" cy="350500"/>
          </a:xfrm>
        </p:grpSpPr>
        <p:sp>
          <p:nvSpPr>
            <p:cNvPr id="11968" name="Google Shape;11968;p87"/>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87"/>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87"/>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87"/>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72" name="Google Shape;11972;p87"/>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73" name="Google Shape;11973;p87"/>
          <p:cNvGrpSpPr/>
          <p:nvPr/>
        </p:nvGrpSpPr>
        <p:grpSpPr>
          <a:xfrm>
            <a:off x="7984757" y="2275916"/>
            <a:ext cx="356221" cy="333240"/>
            <a:chOff x="-10858725" y="4092875"/>
            <a:chExt cx="353675" cy="330825"/>
          </a:xfrm>
        </p:grpSpPr>
        <p:sp>
          <p:nvSpPr>
            <p:cNvPr id="11974" name="Google Shape;11974;p87"/>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87"/>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87"/>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87"/>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87"/>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87"/>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0" name="Google Shape;11980;p87"/>
          <p:cNvGrpSpPr/>
          <p:nvPr/>
        </p:nvGrpSpPr>
        <p:grpSpPr>
          <a:xfrm>
            <a:off x="6243280" y="3214882"/>
            <a:ext cx="252278" cy="355451"/>
            <a:chOff x="-9039300" y="3614000"/>
            <a:chExt cx="250475" cy="352875"/>
          </a:xfrm>
        </p:grpSpPr>
        <p:sp>
          <p:nvSpPr>
            <p:cNvPr id="11981" name="Google Shape;11981;p87"/>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87"/>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3" name="Google Shape;11983;p87"/>
          <p:cNvGrpSpPr/>
          <p:nvPr/>
        </p:nvGrpSpPr>
        <p:grpSpPr>
          <a:xfrm>
            <a:off x="7975246" y="3237121"/>
            <a:ext cx="354635" cy="354670"/>
            <a:chOff x="-9088150" y="4049550"/>
            <a:chExt cx="352100" cy="352100"/>
          </a:xfrm>
        </p:grpSpPr>
        <p:sp>
          <p:nvSpPr>
            <p:cNvPr id="11984" name="Google Shape;11984;p87"/>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87"/>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87"/>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87"/>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87"/>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87"/>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0" name="Google Shape;11990;p87"/>
          <p:cNvGrpSpPr/>
          <p:nvPr/>
        </p:nvGrpSpPr>
        <p:grpSpPr>
          <a:xfrm>
            <a:off x="7109610" y="2739354"/>
            <a:ext cx="315757" cy="354670"/>
            <a:chOff x="-8191825" y="3174500"/>
            <a:chExt cx="313500" cy="352100"/>
          </a:xfrm>
        </p:grpSpPr>
        <p:sp>
          <p:nvSpPr>
            <p:cNvPr id="11991" name="Google Shape;11991;p87"/>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87"/>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87"/>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4" name="Google Shape;11994;p87"/>
          <p:cNvGrpSpPr/>
          <p:nvPr/>
        </p:nvGrpSpPr>
        <p:grpSpPr>
          <a:xfrm>
            <a:off x="4858968" y="1379875"/>
            <a:ext cx="356221" cy="354973"/>
            <a:chOff x="-13947000" y="3212800"/>
            <a:chExt cx="353675" cy="352400"/>
          </a:xfrm>
        </p:grpSpPr>
        <p:sp>
          <p:nvSpPr>
            <p:cNvPr id="11995" name="Google Shape;11995;p87"/>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87"/>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7" name="Google Shape;11997;p87"/>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98" name="Google Shape;11998;p87"/>
          <p:cNvGrpSpPr/>
          <p:nvPr/>
        </p:nvGrpSpPr>
        <p:grpSpPr>
          <a:xfrm>
            <a:off x="5301563" y="1379233"/>
            <a:ext cx="356221" cy="356257"/>
            <a:chOff x="-13512225" y="3211525"/>
            <a:chExt cx="353675" cy="353675"/>
          </a:xfrm>
        </p:grpSpPr>
        <p:sp>
          <p:nvSpPr>
            <p:cNvPr id="11999" name="Google Shape;11999;p87"/>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87"/>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87"/>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87"/>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87"/>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4" name="Google Shape;12004;p87"/>
          <p:cNvGrpSpPr/>
          <p:nvPr/>
        </p:nvGrpSpPr>
        <p:grpSpPr>
          <a:xfrm>
            <a:off x="6191845" y="1379624"/>
            <a:ext cx="356221" cy="355476"/>
            <a:chOff x="-12643475" y="3212300"/>
            <a:chExt cx="353675" cy="352900"/>
          </a:xfrm>
        </p:grpSpPr>
        <p:sp>
          <p:nvSpPr>
            <p:cNvPr id="12005" name="Google Shape;12005;p87"/>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6" name="Google Shape;12006;p87"/>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7" name="Google Shape;12007;p87"/>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87"/>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87"/>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87"/>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87"/>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87"/>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87"/>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4" name="Google Shape;12014;p87"/>
          <p:cNvGrpSpPr/>
          <p:nvPr/>
        </p:nvGrpSpPr>
        <p:grpSpPr>
          <a:xfrm>
            <a:off x="6191845" y="1831398"/>
            <a:ext cx="356221" cy="333366"/>
            <a:chOff x="-12643475" y="3657325"/>
            <a:chExt cx="353675" cy="330950"/>
          </a:xfrm>
        </p:grpSpPr>
        <p:sp>
          <p:nvSpPr>
            <p:cNvPr id="12015" name="Google Shape;12015;p87"/>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6" name="Google Shape;12016;p87"/>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7" name="Google Shape;12017;p87"/>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87"/>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9" name="Google Shape;12019;p87"/>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0" name="Google Shape;12020;p87"/>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1" name="Google Shape;12021;p87"/>
          <p:cNvGrpSpPr/>
          <p:nvPr/>
        </p:nvGrpSpPr>
        <p:grpSpPr>
          <a:xfrm>
            <a:off x="7974847" y="1380027"/>
            <a:ext cx="355416" cy="354670"/>
            <a:chOff x="-10857925" y="3213875"/>
            <a:chExt cx="352875" cy="352100"/>
          </a:xfrm>
        </p:grpSpPr>
        <p:sp>
          <p:nvSpPr>
            <p:cNvPr id="12022" name="Google Shape;12022;p87"/>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3" name="Google Shape;12023;p87"/>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4" name="Google Shape;12024;p87"/>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87"/>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87"/>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7" name="Google Shape;12027;p87"/>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8" name="Google Shape;12028;p87"/>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9" name="Google Shape;12029;p87"/>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87"/>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87"/>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2" name="Google Shape;12032;p87"/>
          <p:cNvGrpSpPr/>
          <p:nvPr/>
        </p:nvGrpSpPr>
        <p:grpSpPr>
          <a:xfrm>
            <a:off x="6191762" y="2739455"/>
            <a:ext cx="356096" cy="354469"/>
            <a:chOff x="-9089725" y="3180200"/>
            <a:chExt cx="353550" cy="351900"/>
          </a:xfrm>
        </p:grpSpPr>
        <p:sp>
          <p:nvSpPr>
            <p:cNvPr id="12033" name="Google Shape;12033;p87"/>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87"/>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35" name="Google Shape;12035;p87"/>
          <p:cNvGrpSpPr/>
          <p:nvPr/>
        </p:nvGrpSpPr>
        <p:grpSpPr>
          <a:xfrm>
            <a:off x="7083760" y="1819260"/>
            <a:ext cx="358588" cy="357642"/>
            <a:chOff x="7083760" y="1971660"/>
            <a:chExt cx="358588" cy="357642"/>
          </a:xfrm>
        </p:grpSpPr>
        <p:sp>
          <p:nvSpPr>
            <p:cNvPr id="12036" name="Google Shape;12036;p87"/>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7" name="Google Shape;12037;p87"/>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8" name="Google Shape;12038;p87"/>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87"/>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0" name="Google Shape;12040;p87"/>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1" name="Google Shape;12041;p87"/>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87"/>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3" name="Google Shape;12043;p87"/>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4" name="Google Shape;12044;p87"/>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87"/>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87"/>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87"/>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8" name="Google Shape;12048;p87"/>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2049" name="Google Shape;12049;p87"/>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2053"/>
        <p:cNvGrpSpPr/>
        <p:nvPr/>
      </p:nvGrpSpPr>
      <p:grpSpPr>
        <a:xfrm>
          <a:off x="0" y="0"/>
          <a:ext cx="0" cy="0"/>
          <a:chOff x="0" y="0"/>
          <a:chExt cx="0" cy="0"/>
        </a:xfrm>
      </p:grpSpPr>
      <p:sp>
        <p:nvSpPr>
          <p:cNvPr id="12054" name="Google Shape;12054;p88"/>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55" name="Google Shape;12055;p88"/>
          <p:cNvGrpSpPr/>
          <p:nvPr/>
        </p:nvGrpSpPr>
        <p:grpSpPr>
          <a:xfrm>
            <a:off x="748855" y="2243507"/>
            <a:ext cx="452798" cy="449473"/>
            <a:chOff x="-21322300" y="3693325"/>
            <a:chExt cx="306400" cy="304150"/>
          </a:xfrm>
        </p:grpSpPr>
        <p:sp>
          <p:nvSpPr>
            <p:cNvPr id="12056" name="Google Shape;12056;p88"/>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7" name="Google Shape;12057;p88"/>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8" name="Google Shape;12058;p88"/>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88"/>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0" name="Google Shape;12060;p88"/>
          <p:cNvGrpSpPr/>
          <p:nvPr/>
        </p:nvGrpSpPr>
        <p:grpSpPr>
          <a:xfrm>
            <a:off x="748263" y="2810244"/>
            <a:ext cx="453980" cy="422540"/>
            <a:chOff x="-21322300" y="4077125"/>
            <a:chExt cx="307200" cy="285925"/>
          </a:xfrm>
        </p:grpSpPr>
        <p:sp>
          <p:nvSpPr>
            <p:cNvPr id="12061" name="Google Shape;12061;p88"/>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2" name="Google Shape;12062;p88"/>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3" name="Google Shape;12063;p88"/>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88"/>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5" name="Google Shape;12065;p88"/>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6" name="Google Shape;12066;p88"/>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88"/>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88"/>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9" name="Google Shape;12069;p88"/>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0" name="Google Shape;12070;p88"/>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88"/>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88"/>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3" name="Google Shape;12073;p88"/>
          <p:cNvGrpSpPr/>
          <p:nvPr/>
        </p:nvGrpSpPr>
        <p:grpSpPr>
          <a:xfrm>
            <a:off x="3525440" y="1689128"/>
            <a:ext cx="451653" cy="450212"/>
            <a:chOff x="-19394200" y="3333800"/>
            <a:chExt cx="305625" cy="304650"/>
          </a:xfrm>
        </p:grpSpPr>
        <p:sp>
          <p:nvSpPr>
            <p:cNvPr id="12074" name="Google Shape;12074;p88"/>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5" name="Google Shape;12075;p88"/>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6" name="Google Shape;12076;p88"/>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88"/>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88"/>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88"/>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88"/>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88"/>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88"/>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3" name="Google Shape;12083;p88"/>
          <p:cNvGrpSpPr/>
          <p:nvPr/>
        </p:nvGrpSpPr>
        <p:grpSpPr>
          <a:xfrm>
            <a:off x="3524276" y="2243580"/>
            <a:ext cx="453980" cy="449325"/>
            <a:chOff x="-19396575" y="3708500"/>
            <a:chExt cx="307200" cy="304050"/>
          </a:xfrm>
        </p:grpSpPr>
        <p:sp>
          <p:nvSpPr>
            <p:cNvPr id="12084" name="Google Shape;12084;p88"/>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88"/>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88"/>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7" name="Google Shape;12087;p88"/>
          <p:cNvGrpSpPr/>
          <p:nvPr/>
        </p:nvGrpSpPr>
        <p:grpSpPr>
          <a:xfrm>
            <a:off x="3518457" y="2796461"/>
            <a:ext cx="465618" cy="450101"/>
            <a:chOff x="-19394200" y="4084200"/>
            <a:chExt cx="315075" cy="304575"/>
          </a:xfrm>
        </p:grpSpPr>
        <p:sp>
          <p:nvSpPr>
            <p:cNvPr id="12088" name="Google Shape;12088;p88"/>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9" name="Google Shape;12089;p88"/>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88"/>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88"/>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88"/>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3" name="Google Shape;12093;p88"/>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4" name="Google Shape;12094;p88"/>
          <p:cNvGrpSpPr/>
          <p:nvPr/>
        </p:nvGrpSpPr>
        <p:grpSpPr>
          <a:xfrm>
            <a:off x="6324167" y="1689001"/>
            <a:ext cx="400447" cy="450470"/>
            <a:chOff x="-17526750" y="3309200"/>
            <a:chExt cx="270975" cy="304825"/>
          </a:xfrm>
        </p:grpSpPr>
        <p:sp>
          <p:nvSpPr>
            <p:cNvPr id="12095" name="Google Shape;12095;p88"/>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88"/>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88"/>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8" name="Google Shape;12098;p88"/>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9" name="Google Shape;12099;p88"/>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0" name="Google Shape;12100;p88"/>
          <p:cNvGrpSpPr/>
          <p:nvPr/>
        </p:nvGrpSpPr>
        <p:grpSpPr>
          <a:xfrm>
            <a:off x="6300319" y="2244173"/>
            <a:ext cx="448143" cy="448143"/>
            <a:chOff x="-17542500" y="3684100"/>
            <a:chExt cx="303250" cy="303250"/>
          </a:xfrm>
        </p:grpSpPr>
        <p:sp>
          <p:nvSpPr>
            <p:cNvPr id="12101" name="Google Shape;12101;p88"/>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88"/>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88"/>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88"/>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88"/>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6" name="Google Shape;12106;p88"/>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7" name="Google Shape;12107;p88"/>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8" name="Google Shape;12108;p88"/>
          <p:cNvGrpSpPr/>
          <p:nvPr/>
        </p:nvGrpSpPr>
        <p:grpSpPr>
          <a:xfrm>
            <a:off x="6299728" y="2810817"/>
            <a:ext cx="449325" cy="421395"/>
            <a:chOff x="-17542500" y="4068450"/>
            <a:chExt cx="304050" cy="285150"/>
          </a:xfrm>
        </p:grpSpPr>
        <p:sp>
          <p:nvSpPr>
            <p:cNvPr id="12109" name="Google Shape;12109;p88"/>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0" name="Google Shape;12110;p88"/>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1" name="Google Shape;12111;p88"/>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88"/>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3" name="Google Shape;12113;p88"/>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4" name="Google Shape;12114;p88"/>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5" name="Google Shape;12115;p88"/>
          <p:cNvGrpSpPr/>
          <p:nvPr/>
        </p:nvGrpSpPr>
        <p:grpSpPr>
          <a:xfrm>
            <a:off x="3530150" y="3342211"/>
            <a:ext cx="343404" cy="449325"/>
            <a:chOff x="-15652200" y="3335975"/>
            <a:chExt cx="232375" cy="304050"/>
          </a:xfrm>
        </p:grpSpPr>
        <p:sp>
          <p:nvSpPr>
            <p:cNvPr id="12116" name="Google Shape;12116;p88"/>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7" name="Google Shape;12117;p88"/>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88"/>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88"/>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0" name="Google Shape;12120;p88"/>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1" name="Google Shape;12121;p88"/>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88"/>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3" name="Google Shape;12123;p88"/>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4" name="Google Shape;12124;p88"/>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5" name="Google Shape;12125;p88"/>
          <p:cNvGrpSpPr/>
          <p:nvPr/>
        </p:nvGrpSpPr>
        <p:grpSpPr>
          <a:xfrm>
            <a:off x="1303491" y="1689573"/>
            <a:ext cx="450470" cy="449325"/>
            <a:chOff x="-20946600" y="3317850"/>
            <a:chExt cx="304825" cy="304050"/>
          </a:xfrm>
        </p:grpSpPr>
        <p:sp>
          <p:nvSpPr>
            <p:cNvPr id="12126" name="Google Shape;12126;p88"/>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88"/>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8" name="Google Shape;12128;p88"/>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9" name="Google Shape;12129;p88"/>
          <p:cNvGrpSpPr/>
          <p:nvPr/>
        </p:nvGrpSpPr>
        <p:grpSpPr>
          <a:xfrm>
            <a:off x="1304064" y="2243729"/>
            <a:ext cx="449325" cy="449030"/>
            <a:chOff x="-20945825" y="3692175"/>
            <a:chExt cx="304050" cy="303850"/>
          </a:xfrm>
        </p:grpSpPr>
        <p:sp>
          <p:nvSpPr>
            <p:cNvPr id="12130" name="Google Shape;12130;p88"/>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88"/>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2" name="Google Shape;12132;p88"/>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3" name="Google Shape;12133;p88"/>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4" name="Google Shape;12134;p88"/>
          <p:cNvGrpSpPr/>
          <p:nvPr/>
        </p:nvGrpSpPr>
        <p:grpSpPr>
          <a:xfrm>
            <a:off x="1329667" y="2797442"/>
            <a:ext cx="398119" cy="448143"/>
            <a:chOff x="-20930075" y="4066100"/>
            <a:chExt cx="269400" cy="303250"/>
          </a:xfrm>
        </p:grpSpPr>
        <p:sp>
          <p:nvSpPr>
            <p:cNvPr id="12135" name="Google Shape;12135;p88"/>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88"/>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7" name="Google Shape;12137;p88"/>
          <p:cNvGrpSpPr/>
          <p:nvPr/>
        </p:nvGrpSpPr>
        <p:grpSpPr>
          <a:xfrm>
            <a:off x="4110888" y="1689848"/>
            <a:ext cx="372516" cy="448771"/>
            <a:chOff x="-18994100" y="3334775"/>
            <a:chExt cx="252075" cy="303675"/>
          </a:xfrm>
        </p:grpSpPr>
        <p:sp>
          <p:nvSpPr>
            <p:cNvPr id="12138" name="Google Shape;12138;p88"/>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9" name="Google Shape;12139;p88"/>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88"/>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1" name="Google Shape;12141;p88"/>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2" name="Google Shape;12142;p88"/>
          <p:cNvGrpSpPr/>
          <p:nvPr/>
        </p:nvGrpSpPr>
        <p:grpSpPr>
          <a:xfrm>
            <a:off x="4125445" y="2244743"/>
            <a:ext cx="343404" cy="446998"/>
            <a:chOff x="-18983850" y="3710075"/>
            <a:chExt cx="232375" cy="302475"/>
          </a:xfrm>
        </p:grpSpPr>
        <p:sp>
          <p:nvSpPr>
            <p:cNvPr id="12143" name="Google Shape;12143;p88"/>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4" name="Google Shape;12144;p88"/>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5" name="Google Shape;12145;p88"/>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88"/>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7" name="Google Shape;12147;p88"/>
          <p:cNvGrpSpPr/>
          <p:nvPr/>
        </p:nvGrpSpPr>
        <p:grpSpPr>
          <a:xfrm>
            <a:off x="4071911" y="2797422"/>
            <a:ext cx="450470" cy="448180"/>
            <a:chOff x="-19020075" y="4084200"/>
            <a:chExt cx="304825" cy="303275"/>
          </a:xfrm>
        </p:grpSpPr>
        <p:sp>
          <p:nvSpPr>
            <p:cNvPr id="12148" name="Google Shape;12148;p88"/>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88"/>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0" name="Google Shape;12150;p88"/>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1" name="Google Shape;12151;p88"/>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88"/>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3" name="Google Shape;12153;p88"/>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4" name="Google Shape;12154;p88"/>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5" name="Google Shape;12155;p88"/>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88"/>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7" name="Google Shape;12157;p88"/>
          <p:cNvGrpSpPr/>
          <p:nvPr/>
        </p:nvGrpSpPr>
        <p:grpSpPr>
          <a:xfrm>
            <a:off x="6889176" y="1689001"/>
            <a:ext cx="396937" cy="450470"/>
            <a:chOff x="-17149475" y="3309200"/>
            <a:chExt cx="268600" cy="304825"/>
          </a:xfrm>
        </p:grpSpPr>
        <p:sp>
          <p:nvSpPr>
            <p:cNvPr id="12158" name="Google Shape;12158;p88"/>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9" name="Google Shape;12159;p88"/>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0" name="Google Shape;12160;p88"/>
          <p:cNvGrpSpPr/>
          <p:nvPr/>
        </p:nvGrpSpPr>
        <p:grpSpPr>
          <a:xfrm>
            <a:off x="6862982" y="2258120"/>
            <a:ext cx="449325" cy="420249"/>
            <a:chOff x="-17168375" y="3692750"/>
            <a:chExt cx="304050" cy="284375"/>
          </a:xfrm>
        </p:grpSpPr>
        <p:sp>
          <p:nvSpPr>
            <p:cNvPr id="12161" name="Google Shape;12161;p88"/>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88"/>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88"/>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4" name="Google Shape;12164;p88"/>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5" name="Google Shape;12165;p88"/>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6" name="Google Shape;12166;p88"/>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88"/>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8" name="Google Shape;12168;p88"/>
          <p:cNvGrpSpPr/>
          <p:nvPr/>
        </p:nvGrpSpPr>
        <p:grpSpPr>
          <a:xfrm>
            <a:off x="6859491" y="2796852"/>
            <a:ext cx="456308" cy="449325"/>
            <a:chOff x="-17170750" y="4058800"/>
            <a:chExt cx="308775" cy="304050"/>
          </a:xfrm>
        </p:grpSpPr>
        <p:sp>
          <p:nvSpPr>
            <p:cNvPr id="12169" name="Google Shape;12169;p88"/>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88"/>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1" name="Google Shape;12171;p88"/>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2" name="Google Shape;12172;p88"/>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3" name="Google Shape;12173;p88"/>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4" name="Google Shape;12174;p88"/>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5" name="Google Shape;12175;p88"/>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6" name="Google Shape;12176;p88"/>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7" name="Google Shape;12177;p88"/>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8" name="Google Shape;12178;p88"/>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9" name="Google Shape;12179;p88"/>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0" name="Google Shape;12180;p88"/>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1" name="Google Shape;12181;p88"/>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2" name="Google Shape;12182;p88"/>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3" name="Google Shape;12183;p88"/>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4" name="Google Shape;12184;p88"/>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5" name="Google Shape;12185;p88"/>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6" name="Google Shape;12186;p88"/>
          <p:cNvGrpSpPr/>
          <p:nvPr/>
        </p:nvGrpSpPr>
        <p:grpSpPr>
          <a:xfrm>
            <a:off x="5721388" y="3343358"/>
            <a:ext cx="450470" cy="446998"/>
            <a:chOff x="-15688425" y="3707725"/>
            <a:chExt cx="304825" cy="302475"/>
          </a:xfrm>
        </p:grpSpPr>
        <p:sp>
          <p:nvSpPr>
            <p:cNvPr id="12187" name="Google Shape;12187;p88"/>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8" name="Google Shape;12188;p88"/>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9" name="Google Shape;12189;p88"/>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0" name="Google Shape;12190;p88"/>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1" name="Google Shape;12191;p88"/>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2" name="Google Shape;12192;p88"/>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3" name="Google Shape;12193;p88"/>
          <p:cNvGrpSpPr/>
          <p:nvPr/>
        </p:nvGrpSpPr>
        <p:grpSpPr>
          <a:xfrm>
            <a:off x="1865544" y="1690441"/>
            <a:ext cx="451653" cy="447589"/>
            <a:chOff x="-20572500" y="3319025"/>
            <a:chExt cx="305625" cy="302875"/>
          </a:xfrm>
        </p:grpSpPr>
        <p:sp>
          <p:nvSpPr>
            <p:cNvPr id="12194" name="Google Shape;12194;p88"/>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5" name="Google Shape;12195;p88"/>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6" name="Google Shape;12196;p88"/>
          <p:cNvGrpSpPr/>
          <p:nvPr/>
        </p:nvGrpSpPr>
        <p:grpSpPr>
          <a:xfrm>
            <a:off x="1866708" y="2305410"/>
            <a:ext cx="449325" cy="325670"/>
            <a:chOff x="-20571700" y="3722875"/>
            <a:chExt cx="304050" cy="220375"/>
          </a:xfrm>
        </p:grpSpPr>
        <p:sp>
          <p:nvSpPr>
            <p:cNvPr id="12197" name="Google Shape;12197;p88"/>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8" name="Google Shape;12198;p88"/>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9" name="Google Shape;12199;p88"/>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0" name="Google Shape;12200;p88"/>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1" name="Google Shape;12201;p88"/>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2" name="Google Shape;12202;p88"/>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3" name="Google Shape;12203;p88"/>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4" name="Google Shape;12204;p88"/>
          <p:cNvGrpSpPr/>
          <p:nvPr/>
        </p:nvGrpSpPr>
        <p:grpSpPr>
          <a:xfrm>
            <a:off x="1866135" y="2796278"/>
            <a:ext cx="450470" cy="450470"/>
            <a:chOff x="-20571700" y="4066875"/>
            <a:chExt cx="304825" cy="304825"/>
          </a:xfrm>
        </p:grpSpPr>
        <p:sp>
          <p:nvSpPr>
            <p:cNvPr id="12205" name="Google Shape;12205;p88"/>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6" name="Google Shape;12206;p88"/>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7" name="Google Shape;12207;p88"/>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8" name="Google Shape;12208;p88"/>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9" name="Google Shape;12209;p88"/>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0" name="Google Shape;12210;p88"/>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1" name="Google Shape;12211;p88"/>
          <p:cNvGrpSpPr/>
          <p:nvPr/>
        </p:nvGrpSpPr>
        <p:grpSpPr>
          <a:xfrm>
            <a:off x="4632837" y="1688259"/>
            <a:ext cx="453980" cy="451948"/>
            <a:chOff x="-18645175" y="3334200"/>
            <a:chExt cx="307200" cy="305825"/>
          </a:xfrm>
        </p:grpSpPr>
        <p:sp>
          <p:nvSpPr>
            <p:cNvPr id="12212" name="Google Shape;12212;p88"/>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3" name="Google Shape;12213;p88"/>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4" name="Google Shape;12214;p88"/>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5" name="Google Shape;12215;p88"/>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6" name="Google Shape;12216;p88"/>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7" name="Google Shape;12217;p88"/>
          <p:cNvGrpSpPr/>
          <p:nvPr/>
        </p:nvGrpSpPr>
        <p:grpSpPr>
          <a:xfrm>
            <a:off x="4633429" y="2242989"/>
            <a:ext cx="452798" cy="450507"/>
            <a:chOff x="-18645175" y="3708500"/>
            <a:chExt cx="306400" cy="304850"/>
          </a:xfrm>
        </p:grpSpPr>
        <p:sp>
          <p:nvSpPr>
            <p:cNvPr id="12218" name="Google Shape;12218;p88"/>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9" name="Google Shape;12219;p88"/>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0" name="Google Shape;12220;p88"/>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1" name="Google Shape;12221;p88"/>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2" name="Google Shape;12222;p88"/>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3" name="Google Shape;12223;p88"/>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4" name="Google Shape;12224;p88"/>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5" name="Google Shape;12225;p88"/>
          <p:cNvGrpSpPr/>
          <p:nvPr/>
        </p:nvGrpSpPr>
        <p:grpSpPr>
          <a:xfrm>
            <a:off x="4631101" y="2795630"/>
            <a:ext cx="457453" cy="451763"/>
            <a:chOff x="-18647525" y="4082625"/>
            <a:chExt cx="309550" cy="305700"/>
          </a:xfrm>
        </p:grpSpPr>
        <p:sp>
          <p:nvSpPr>
            <p:cNvPr id="12226" name="Google Shape;12226;p88"/>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7" name="Google Shape;12227;p88"/>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8" name="Google Shape;12228;p88"/>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9" name="Google Shape;12229;p88"/>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0" name="Google Shape;12230;p88"/>
          <p:cNvGrpSpPr/>
          <p:nvPr/>
        </p:nvGrpSpPr>
        <p:grpSpPr>
          <a:xfrm>
            <a:off x="7441485" y="1689592"/>
            <a:ext cx="395755" cy="449288"/>
            <a:chOff x="-16775350" y="3309200"/>
            <a:chExt cx="267800" cy="304025"/>
          </a:xfrm>
        </p:grpSpPr>
        <p:sp>
          <p:nvSpPr>
            <p:cNvPr id="12231" name="Google Shape;12231;p88"/>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2" name="Google Shape;12232;p88"/>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3" name="Google Shape;12233;p88"/>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4" name="Google Shape;12234;p88"/>
          <p:cNvGrpSpPr/>
          <p:nvPr/>
        </p:nvGrpSpPr>
        <p:grpSpPr>
          <a:xfrm>
            <a:off x="7441485" y="2241827"/>
            <a:ext cx="395755" cy="452835"/>
            <a:chOff x="-16775350" y="3683300"/>
            <a:chExt cx="267800" cy="306425"/>
          </a:xfrm>
        </p:grpSpPr>
        <p:sp>
          <p:nvSpPr>
            <p:cNvPr id="12235" name="Google Shape;12235;p88"/>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6" name="Google Shape;12236;p88"/>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7" name="Google Shape;12237;p88"/>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8" name="Google Shape;12238;p88"/>
          <p:cNvGrpSpPr/>
          <p:nvPr/>
        </p:nvGrpSpPr>
        <p:grpSpPr>
          <a:xfrm>
            <a:off x="7413536" y="2796870"/>
            <a:ext cx="451653" cy="449288"/>
            <a:chOff x="-16794250" y="4058225"/>
            <a:chExt cx="305625" cy="304025"/>
          </a:xfrm>
        </p:grpSpPr>
        <p:sp>
          <p:nvSpPr>
            <p:cNvPr id="12239" name="Google Shape;12239;p88"/>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0" name="Google Shape;12240;p88"/>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1" name="Google Shape;12241;p88"/>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2" name="Google Shape;12242;p88"/>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3" name="Google Shape;12243;p88"/>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4" name="Google Shape;12244;p88"/>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5" name="Google Shape;12245;p88"/>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6" name="Google Shape;12246;p88"/>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7" name="Google Shape;12247;p88"/>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48" name="Google Shape;12248;p88"/>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49" name="Google Shape;12249;p88"/>
          <p:cNvGrpSpPr/>
          <p:nvPr/>
        </p:nvGrpSpPr>
        <p:grpSpPr>
          <a:xfrm>
            <a:off x="2414953" y="1689573"/>
            <a:ext cx="457453" cy="449325"/>
            <a:chOff x="-20199150" y="3317850"/>
            <a:chExt cx="309550" cy="304050"/>
          </a:xfrm>
        </p:grpSpPr>
        <p:sp>
          <p:nvSpPr>
            <p:cNvPr id="12250" name="Google Shape;12250;p88"/>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1" name="Google Shape;12251;p88"/>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2" name="Google Shape;12252;p88"/>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3" name="Google Shape;12253;p88"/>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4" name="Google Shape;12254;p88"/>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5" name="Google Shape;12255;p88"/>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6" name="Google Shape;12256;p88"/>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7" name="Google Shape;12257;p88"/>
          <p:cNvGrpSpPr/>
          <p:nvPr/>
        </p:nvGrpSpPr>
        <p:grpSpPr>
          <a:xfrm>
            <a:off x="2417281" y="2242861"/>
            <a:ext cx="452798" cy="450766"/>
            <a:chOff x="-20199150" y="3693150"/>
            <a:chExt cx="306400" cy="305025"/>
          </a:xfrm>
        </p:grpSpPr>
        <p:sp>
          <p:nvSpPr>
            <p:cNvPr id="12258" name="Google Shape;12258;p88"/>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9" name="Google Shape;12259;p88"/>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0" name="Google Shape;12260;p88"/>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1" name="Google Shape;12261;p88"/>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2" name="Google Shape;12262;p88"/>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3" name="Google Shape;12263;p88"/>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64" name="Google Shape;12264;p88"/>
          <p:cNvGrpSpPr/>
          <p:nvPr/>
        </p:nvGrpSpPr>
        <p:grpSpPr>
          <a:xfrm>
            <a:off x="2417854" y="2795687"/>
            <a:ext cx="451653" cy="451653"/>
            <a:chOff x="-20197575" y="4066875"/>
            <a:chExt cx="305625" cy="305625"/>
          </a:xfrm>
        </p:grpSpPr>
        <p:sp>
          <p:nvSpPr>
            <p:cNvPr id="12265" name="Google Shape;12265;p88"/>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6" name="Google Shape;12266;p88"/>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7" name="Google Shape;12267;p88"/>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8" name="Google Shape;12268;p88"/>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9" name="Google Shape;12269;p88"/>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0" name="Google Shape;12270;p88"/>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1" name="Google Shape;12271;p88"/>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2" name="Google Shape;12272;p88"/>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3" name="Google Shape;12273;p88"/>
          <p:cNvGrpSpPr/>
          <p:nvPr/>
        </p:nvGrpSpPr>
        <p:grpSpPr>
          <a:xfrm>
            <a:off x="5200071" y="1687520"/>
            <a:ext cx="449325" cy="453426"/>
            <a:chOff x="-18271050" y="3333200"/>
            <a:chExt cx="304050" cy="306825"/>
          </a:xfrm>
        </p:grpSpPr>
        <p:sp>
          <p:nvSpPr>
            <p:cNvPr id="12274" name="Google Shape;12274;p88"/>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5" name="Google Shape;12275;p88"/>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6" name="Google Shape;12276;p88"/>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7" name="Google Shape;12277;p88"/>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8" name="Google Shape;12278;p88"/>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9" name="Google Shape;12279;p88"/>
          <p:cNvGrpSpPr/>
          <p:nvPr/>
        </p:nvGrpSpPr>
        <p:grpSpPr>
          <a:xfrm>
            <a:off x="5200644" y="2244171"/>
            <a:ext cx="448180" cy="448143"/>
            <a:chOff x="-18270275" y="3710875"/>
            <a:chExt cx="303275" cy="303250"/>
          </a:xfrm>
        </p:grpSpPr>
        <p:sp>
          <p:nvSpPr>
            <p:cNvPr id="12280" name="Google Shape;12280;p88"/>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1" name="Google Shape;12281;p88"/>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2" name="Google Shape;12282;p88"/>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3" name="Google Shape;12283;p88"/>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4" name="Google Shape;12284;p88"/>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5" name="Google Shape;12285;p88"/>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86" name="Google Shape;12286;p88"/>
          <p:cNvGrpSpPr/>
          <p:nvPr/>
        </p:nvGrpSpPr>
        <p:grpSpPr>
          <a:xfrm>
            <a:off x="5254196" y="2797422"/>
            <a:ext cx="341076" cy="448180"/>
            <a:chOff x="-18234025" y="4084200"/>
            <a:chExt cx="230800" cy="303275"/>
          </a:xfrm>
        </p:grpSpPr>
        <p:sp>
          <p:nvSpPr>
            <p:cNvPr id="12287" name="Google Shape;12287;p88"/>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8" name="Google Shape;12288;p88"/>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9" name="Google Shape;12289;p88"/>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0" name="Google Shape;12290;p88"/>
          <p:cNvGrpSpPr/>
          <p:nvPr/>
        </p:nvGrpSpPr>
        <p:grpSpPr>
          <a:xfrm>
            <a:off x="2366751" y="3341641"/>
            <a:ext cx="449325" cy="450470"/>
            <a:chOff x="-16419350" y="3308400"/>
            <a:chExt cx="304050" cy="304825"/>
          </a:xfrm>
        </p:grpSpPr>
        <p:sp>
          <p:nvSpPr>
            <p:cNvPr id="12291" name="Google Shape;12291;p88"/>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2" name="Google Shape;12292;p88"/>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3" name="Google Shape;12293;p88"/>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4" name="Google Shape;12294;p88"/>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5" name="Google Shape;12295;p88"/>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6" name="Google Shape;12296;p88"/>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7" name="Google Shape;12297;p88"/>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8" name="Google Shape;12298;p88"/>
          <p:cNvGrpSpPr/>
          <p:nvPr/>
        </p:nvGrpSpPr>
        <p:grpSpPr>
          <a:xfrm>
            <a:off x="4638306" y="3340423"/>
            <a:ext cx="395755" cy="452872"/>
            <a:chOff x="-16401225" y="3683275"/>
            <a:chExt cx="267800" cy="306450"/>
          </a:xfrm>
        </p:grpSpPr>
        <p:sp>
          <p:nvSpPr>
            <p:cNvPr id="12299" name="Google Shape;12299;p88"/>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0" name="Google Shape;12300;p88"/>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1" name="Google Shape;12301;p88"/>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2" name="Google Shape;12302;p88"/>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3" name="Google Shape;12303;p88"/>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4" name="Google Shape;12304;p88"/>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5" name="Google Shape;12305;p88"/>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6" name="Google Shape;12306;p88"/>
          <p:cNvGrpSpPr/>
          <p:nvPr/>
        </p:nvGrpSpPr>
        <p:grpSpPr>
          <a:xfrm>
            <a:off x="8003755" y="2797062"/>
            <a:ext cx="450470" cy="448180"/>
            <a:chOff x="-16419350" y="4058200"/>
            <a:chExt cx="304825" cy="303275"/>
          </a:xfrm>
        </p:grpSpPr>
        <p:sp>
          <p:nvSpPr>
            <p:cNvPr id="12307" name="Google Shape;12307;p88"/>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8" name="Google Shape;12308;p88"/>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9" name="Google Shape;12309;p88"/>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0" name="Google Shape;12310;p88"/>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1" name="Google Shape;12311;p88"/>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2" name="Google Shape;12312;p88"/>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3" name="Google Shape;12313;p88"/>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14" name="Google Shape;12314;p88"/>
          <p:cNvGrpSpPr/>
          <p:nvPr/>
        </p:nvGrpSpPr>
        <p:grpSpPr>
          <a:xfrm>
            <a:off x="4030643" y="3343080"/>
            <a:ext cx="450507" cy="447589"/>
            <a:chOff x="-15296200" y="3326900"/>
            <a:chExt cx="304850" cy="302875"/>
          </a:xfrm>
        </p:grpSpPr>
        <p:sp>
          <p:nvSpPr>
            <p:cNvPr id="12315" name="Google Shape;12315;p88"/>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6" name="Google Shape;12316;p88"/>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7" name="Google Shape;12317;p88"/>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8" name="Google Shape;12318;p88"/>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9" name="Google Shape;12319;p88"/>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0" name="Google Shape;12320;p88"/>
          <p:cNvGrpSpPr/>
          <p:nvPr/>
        </p:nvGrpSpPr>
        <p:grpSpPr>
          <a:xfrm>
            <a:off x="2946296" y="1706881"/>
            <a:ext cx="486566" cy="414708"/>
            <a:chOff x="-19835275" y="3330250"/>
            <a:chExt cx="329250" cy="280625"/>
          </a:xfrm>
        </p:grpSpPr>
        <p:sp>
          <p:nvSpPr>
            <p:cNvPr id="12321" name="Google Shape;12321;p88"/>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2" name="Google Shape;12322;p88"/>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3" name="Google Shape;12323;p88"/>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24" name="Google Shape;12324;p88"/>
          <p:cNvGrpSpPr/>
          <p:nvPr/>
        </p:nvGrpSpPr>
        <p:grpSpPr>
          <a:xfrm>
            <a:off x="2964325" y="2243470"/>
            <a:ext cx="450507" cy="449547"/>
            <a:chOff x="-19822675" y="3692750"/>
            <a:chExt cx="304850" cy="304200"/>
          </a:xfrm>
        </p:grpSpPr>
        <p:sp>
          <p:nvSpPr>
            <p:cNvPr id="12325" name="Google Shape;12325;p88"/>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6" name="Google Shape;12326;p88"/>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7" name="Google Shape;12327;p88"/>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8" name="Google Shape;12328;p88"/>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9" name="Google Shape;12329;p88"/>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0" name="Google Shape;12330;p88"/>
          <p:cNvGrpSpPr/>
          <p:nvPr/>
        </p:nvGrpSpPr>
        <p:grpSpPr>
          <a:xfrm>
            <a:off x="2964916" y="2796278"/>
            <a:ext cx="449325" cy="450470"/>
            <a:chOff x="-19822675" y="4066875"/>
            <a:chExt cx="304050" cy="304825"/>
          </a:xfrm>
        </p:grpSpPr>
        <p:sp>
          <p:nvSpPr>
            <p:cNvPr id="12331" name="Google Shape;12331;p88"/>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2" name="Google Shape;12332;p88"/>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3" name="Google Shape;12333;p88"/>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4" name="Google Shape;12334;p88"/>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5" name="Google Shape;12335;p88"/>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6" name="Google Shape;12336;p88"/>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7" name="Google Shape;12337;p88"/>
          <p:cNvGrpSpPr/>
          <p:nvPr/>
        </p:nvGrpSpPr>
        <p:grpSpPr>
          <a:xfrm>
            <a:off x="5773985" y="1689571"/>
            <a:ext cx="399302" cy="449325"/>
            <a:chOff x="-17878825" y="3334400"/>
            <a:chExt cx="270200" cy="304050"/>
          </a:xfrm>
        </p:grpSpPr>
        <p:sp>
          <p:nvSpPr>
            <p:cNvPr id="12338" name="Google Shape;12338;p88"/>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9" name="Google Shape;12339;p88"/>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0" name="Google Shape;12340;p88"/>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1" name="Google Shape;12341;p88"/>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2" name="Google Shape;12342;p88"/>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3" name="Google Shape;12343;p88"/>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4" name="Google Shape;12344;p88"/>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45" name="Google Shape;12345;p88"/>
          <p:cNvGrpSpPr/>
          <p:nvPr/>
        </p:nvGrpSpPr>
        <p:grpSpPr>
          <a:xfrm>
            <a:off x="5747809" y="2242416"/>
            <a:ext cx="451653" cy="451653"/>
            <a:chOff x="-17896150" y="3709300"/>
            <a:chExt cx="305625" cy="305625"/>
          </a:xfrm>
        </p:grpSpPr>
        <p:sp>
          <p:nvSpPr>
            <p:cNvPr id="12346" name="Google Shape;12346;p88"/>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7" name="Google Shape;12347;p88"/>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8" name="Google Shape;12348;p88"/>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9" name="Google Shape;12349;p88"/>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0" name="Google Shape;12350;p88"/>
          <p:cNvGrpSpPr/>
          <p:nvPr/>
        </p:nvGrpSpPr>
        <p:grpSpPr>
          <a:xfrm>
            <a:off x="5775740" y="2795686"/>
            <a:ext cx="395792" cy="451653"/>
            <a:chOff x="-17878025" y="4082625"/>
            <a:chExt cx="267825" cy="305625"/>
          </a:xfrm>
        </p:grpSpPr>
        <p:sp>
          <p:nvSpPr>
            <p:cNvPr id="12351" name="Google Shape;12351;p88"/>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2" name="Google Shape;12352;p88"/>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3" name="Google Shape;12353;p88"/>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4" name="Google Shape;12354;p88"/>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5" name="Google Shape;12355;p88"/>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6" name="Google Shape;12356;p88"/>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7" name="Google Shape;12357;p88"/>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58" name="Google Shape;12358;p88"/>
          <p:cNvGrpSpPr/>
          <p:nvPr/>
        </p:nvGrpSpPr>
        <p:grpSpPr>
          <a:xfrm>
            <a:off x="2919632" y="3355015"/>
            <a:ext cx="450507" cy="423722"/>
            <a:chOff x="-16044450" y="3317850"/>
            <a:chExt cx="304850" cy="286725"/>
          </a:xfrm>
        </p:grpSpPr>
        <p:sp>
          <p:nvSpPr>
            <p:cNvPr id="12359" name="Google Shape;12359;p88"/>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0" name="Google Shape;12360;p88"/>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1" name="Google Shape;12361;p88"/>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2" name="Google Shape;12362;p88"/>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3" name="Google Shape;12363;p88"/>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4" name="Google Shape;12364;p88"/>
          <p:cNvGrpSpPr/>
          <p:nvPr/>
        </p:nvGrpSpPr>
        <p:grpSpPr>
          <a:xfrm>
            <a:off x="8042149" y="2243724"/>
            <a:ext cx="373662" cy="449030"/>
            <a:chOff x="-16018450" y="4058400"/>
            <a:chExt cx="252850" cy="303850"/>
          </a:xfrm>
        </p:grpSpPr>
        <p:sp>
          <p:nvSpPr>
            <p:cNvPr id="12365" name="Google Shape;12365;p88"/>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6" name="Google Shape;12366;p88"/>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7" name="Google Shape;12367;p88"/>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8" name="Google Shape;12368;p88"/>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9" name="Google Shape;12369;p88"/>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0" name="Google Shape;12370;p88"/>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36"/>
          <p:cNvSpPr txBox="1">
            <a:spLocks noGrp="1"/>
          </p:cNvSpPr>
          <p:nvPr>
            <p:ph type="title"/>
          </p:nvPr>
        </p:nvSpPr>
        <p:spPr>
          <a:xfrm>
            <a:off x="713100" y="1723050"/>
            <a:ext cx="4401600" cy="572700"/>
          </a:xfrm>
          <a:prstGeom prst="rect">
            <a:avLst/>
          </a:prstGeom>
        </p:spPr>
        <p:txBody>
          <a:bodyPr spcFirstLastPara="1" wrap="square" lIns="91425" tIns="91425" rIns="91425" bIns="91425" anchor="ctr" anchorCtr="0">
            <a:noAutofit/>
          </a:bodyPr>
          <a:lstStyle/>
          <a:p>
            <a:r>
              <a:rPr lang="en">
                <a:solidFill>
                  <a:schemeClr val="accent2"/>
                </a:solidFill>
              </a:rPr>
              <a:t>LOGIC MINIMIZATION</a:t>
            </a:r>
            <a:endParaRPr>
              <a:solidFill>
                <a:schemeClr val="accent2"/>
              </a:solidFill>
            </a:endParaRPr>
          </a:p>
        </p:txBody>
      </p:sp>
      <p:sp>
        <p:nvSpPr>
          <p:cNvPr id="2773" name="Google Shape;2773;p36"/>
          <p:cNvSpPr txBox="1">
            <a:spLocks noGrp="1"/>
          </p:cNvSpPr>
          <p:nvPr>
            <p:ph type="subTitle" idx="1"/>
          </p:nvPr>
        </p:nvSpPr>
        <p:spPr>
          <a:xfrm>
            <a:off x="713100" y="2366050"/>
            <a:ext cx="4401600" cy="1066200"/>
          </a:xfrm>
          <a:prstGeom prst="rect">
            <a:avLst/>
          </a:prstGeom>
        </p:spPr>
        <p:txBody>
          <a:bodyPr spcFirstLastPara="1" wrap="square" lIns="91425" tIns="91425" rIns="91425" bIns="91425" anchor="ctr" anchorCtr="0">
            <a:noAutofit/>
          </a:bodyPr>
          <a:lstStyle/>
          <a:p>
            <a:pPr marL="0" indent="0"/>
            <a:r>
              <a:rPr lang="en" sz="1600"/>
              <a:t>/v/ </a:t>
            </a:r>
            <a:r>
              <a:rPr lang="en" sz="1600" err="1"/>
              <a:t>suatu</a:t>
            </a:r>
            <a:r>
              <a:rPr lang="en" sz="1600"/>
              <a:t> proses </a:t>
            </a:r>
            <a:r>
              <a:rPr lang="en" sz="1600" err="1"/>
              <a:t>menyederhanakan</a:t>
            </a:r>
            <a:r>
              <a:rPr lang="en" sz="1600"/>
              <a:t> </a:t>
            </a:r>
            <a:r>
              <a:rPr lang="en" sz="1600" err="1"/>
              <a:t>suatu</a:t>
            </a:r>
            <a:r>
              <a:rPr lang="en" sz="1600"/>
              <a:t> </a:t>
            </a:r>
            <a:r>
              <a:rPr lang="en" sz="1600" err="1"/>
              <a:t>fungsi</a:t>
            </a:r>
            <a:r>
              <a:rPr lang="en" sz="1600"/>
              <a:t> </a:t>
            </a:r>
            <a:endParaRPr lang="en" sz="1600" b="1"/>
          </a:p>
          <a:p>
            <a:pPr marL="0" indent="0"/>
            <a:r>
              <a:rPr lang="en" sz="1600" b="1" err="1"/>
              <a:t>aljabar</a:t>
            </a:r>
            <a:r>
              <a:rPr lang="en" sz="1600" b="1"/>
              <a:t> </a:t>
            </a:r>
            <a:r>
              <a:rPr lang="en" sz="1600" b="1" err="1"/>
              <a:t>boolean</a:t>
            </a:r>
            <a:endParaRPr lang="en" sz="1600" b="1"/>
          </a:p>
        </p:txBody>
      </p:sp>
      <p:pic>
        <p:nvPicPr>
          <p:cNvPr id="2774" name="Google Shape;2774;p36"/>
          <p:cNvPicPr preferRelativeResize="0"/>
          <p:nvPr/>
        </p:nvPicPr>
        <p:blipFill rotWithShape="1">
          <a:blip r:embed="rId3">
            <a:alphaModFix/>
          </a:blip>
          <a:srcRect l="15592" r="15598"/>
          <a:stretch/>
        </p:blipFill>
        <p:spPr>
          <a:xfrm>
            <a:off x="5474725" y="1307063"/>
            <a:ext cx="2727600" cy="2730300"/>
          </a:xfrm>
          <a:prstGeom prst="ellipse">
            <a:avLst/>
          </a:prstGeom>
          <a:noFill/>
          <a:ln>
            <a:noFill/>
          </a:ln>
          <a:effectLst>
            <a:outerShdw blurRad="657225" algn="bl" rotWithShape="0">
              <a:schemeClr val="accent2">
                <a:alpha val="40000"/>
              </a:schemeClr>
            </a:outerShdw>
          </a:effectLst>
        </p:spPr>
      </p:pic>
      <p:sp>
        <p:nvSpPr>
          <p:cNvPr id="2775" name="Google Shape;2775;p36"/>
          <p:cNvSpPr/>
          <p:nvPr/>
        </p:nvSpPr>
        <p:spPr>
          <a:xfrm>
            <a:off x="-1414555" y="42014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1111455" y="3922165"/>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36"/>
          <p:cNvGrpSpPr/>
          <p:nvPr/>
        </p:nvGrpSpPr>
        <p:grpSpPr>
          <a:xfrm rot="10800000">
            <a:off x="7471439" y="3616978"/>
            <a:ext cx="883262" cy="242091"/>
            <a:chOff x="2300350" y="2601250"/>
            <a:chExt cx="2275275" cy="623625"/>
          </a:xfrm>
        </p:grpSpPr>
        <p:sp>
          <p:nvSpPr>
            <p:cNvPr id="2778" name="Google Shape;2778;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4" name="Google Shape;2784;p36"/>
          <p:cNvGrpSpPr/>
          <p:nvPr/>
        </p:nvGrpSpPr>
        <p:grpSpPr>
          <a:xfrm rot="5400000">
            <a:off x="2345200" y="704475"/>
            <a:ext cx="98902" cy="553090"/>
            <a:chOff x="4898850" y="4820550"/>
            <a:chExt cx="98902" cy="553090"/>
          </a:xfrm>
        </p:grpSpPr>
        <p:sp>
          <p:nvSpPr>
            <p:cNvPr id="2785" name="Google Shape;2785;p36"/>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6"/>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6"/>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0" name="Google Shape;2790;p36"/>
          <p:cNvGrpSpPr/>
          <p:nvPr/>
        </p:nvGrpSpPr>
        <p:grpSpPr>
          <a:xfrm>
            <a:off x="2596239" y="3820728"/>
            <a:ext cx="883262" cy="242091"/>
            <a:chOff x="2300350" y="2601250"/>
            <a:chExt cx="2275275" cy="623625"/>
          </a:xfrm>
        </p:grpSpPr>
        <p:sp>
          <p:nvSpPr>
            <p:cNvPr id="2791" name="Google Shape;2791;p36"/>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36"/>
          <p:cNvGrpSpPr/>
          <p:nvPr/>
        </p:nvGrpSpPr>
        <p:grpSpPr>
          <a:xfrm>
            <a:off x="4762192" y="4297866"/>
            <a:ext cx="1105976" cy="133969"/>
            <a:chOff x="8183182" y="663852"/>
            <a:chExt cx="1475028" cy="178673"/>
          </a:xfrm>
        </p:grpSpPr>
        <p:grpSp>
          <p:nvGrpSpPr>
            <p:cNvPr id="2798" name="Google Shape;2798;p36"/>
            <p:cNvGrpSpPr/>
            <p:nvPr/>
          </p:nvGrpSpPr>
          <p:grpSpPr>
            <a:xfrm>
              <a:off x="8183182" y="774425"/>
              <a:ext cx="1178025" cy="68100"/>
              <a:chOff x="2024450" y="204150"/>
              <a:chExt cx="1178025" cy="68100"/>
            </a:xfrm>
          </p:grpSpPr>
          <p:sp>
            <p:nvSpPr>
              <p:cNvPr id="2799" name="Google Shape;2799;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9" name="Google Shape;2809;p36"/>
            <p:cNvGrpSpPr/>
            <p:nvPr/>
          </p:nvGrpSpPr>
          <p:grpSpPr>
            <a:xfrm>
              <a:off x="8480185" y="663852"/>
              <a:ext cx="1178025" cy="68100"/>
              <a:chOff x="2024450" y="204150"/>
              <a:chExt cx="1178025" cy="68100"/>
            </a:xfrm>
          </p:grpSpPr>
          <p:sp>
            <p:nvSpPr>
              <p:cNvPr id="2810" name="Google Shape;2810;p36"/>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6"/>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6"/>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6"/>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2374"/>
        <p:cNvGrpSpPr/>
        <p:nvPr/>
      </p:nvGrpSpPr>
      <p:grpSpPr>
        <a:xfrm>
          <a:off x="0" y="0"/>
          <a:ext cx="0" cy="0"/>
          <a:chOff x="0" y="0"/>
          <a:chExt cx="0" cy="0"/>
        </a:xfrm>
      </p:grpSpPr>
      <p:grpSp>
        <p:nvGrpSpPr>
          <p:cNvPr id="12375" name="Google Shape;12375;p89"/>
          <p:cNvGrpSpPr/>
          <p:nvPr/>
        </p:nvGrpSpPr>
        <p:grpSpPr>
          <a:xfrm>
            <a:off x="845901" y="1689241"/>
            <a:ext cx="442337" cy="419623"/>
            <a:chOff x="-6696925" y="3272575"/>
            <a:chExt cx="307200" cy="291425"/>
          </a:xfrm>
        </p:grpSpPr>
        <p:sp>
          <p:nvSpPr>
            <p:cNvPr id="12376" name="Google Shape;12376;p89"/>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7" name="Google Shape;12377;p89"/>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8" name="Google Shape;12378;p89"/>
          <p:cNvGrpSpPr/>
          <p:nvPr/>
        </p:nvGrpSpPr>
        <p:grpSpPr>
          <a:xfrm>
            <a:off x="845884" y="2204636"/>
            <a:ext cx="442373" cy="420775"/>
            <a:chOff x="-6690625" y="3631325"/>
            <a:chExt cx="307225" cy="292225"/>
          </a:xfrm>
        </p:grpSpPr>
        <p:sp>
          <p:nvSpPr>
            <p:cNvPr id="12379" name="Google Shape;12379;p89"/>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0" name="Google Shape;12380;p89"/>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1" name="Google Shape;12381;p89"/>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2" name="Google Shape;12382;p89"/>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3" name="Google Shape;12383;p89"/>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4" name="Google Shape;12384;p89"/>
          <p:cNvGrpSpPr/>
          <p:nvPr/>
        </p:nvGrpSpPr>
        <p:grpSpPr>
          <a:xfrm>
            <a:off x="868005" y="2756972"/>
            <a:ext cx="421927" cy="419371"/>
            <a:chOff x="-6689825" y="3992050"/>
            <a:chExt cx="293025" cy="291250"/>
          </a:xfrm>
        </p:grpSpPr>
        <p:sp>
          <p:nvSpPr>
            <p:cNvPr id="12385" name="Google Shape;12385;p89"/>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6" name="Google Shape;12386;p89"/>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7" name="Google Shape;12387;p89"/>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8" name="Google Shape;12388;p89"/>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9" name="Google Shape;12389;p89"/>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0" name="Google Shape;12390;p89"/>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1" name="Google Shape;12391;p89"/>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2" name="Google Shape;12392;p89"/>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3" name="Google Shape;12393;p89"/>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4" name="Google Shape;12394;p89"/>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5" name="Google Shape;12395;p89"/>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6" name="Google Shape;12396;p89"/>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7" name="Google Shape;12397;p89"/>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98" name="Google Shape;12398;p89"/>
          <p:cNvGrpSpPr/>
          <p:nvPr/>
        </p:nvGrpSpPr>
        <p:grpSpPr>
          <a:xfrm>
            <a:off x="3551317" y="2205192"/>
            <a:ext cx="423043" cy="419659"/>
            <a:chOff x="-4837325" y="3612425"/>
            <a:chExt cx="293800" cy="291450"/>
          </a:xfrm>
        </p:grpSpPr>
        <p:sp>
          <p:nvSpPr>
            <p:cNvPr id="12399" name="Google Shape;12399;p89"/>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0" name="Google Shape;12400;p89"/>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1" name="Google Shape;12401;p89"/>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2" name="Google Shape;12402;p89"/>
          <p:cNvGrpSpPr/>
          <p:nvPr/>
        </p:nvGrpSpPr>
        <p:grpSpPr>
          <a:xfrm>
            <a:off x="3564349" y="2756826"/>
            <a:ext cx="420775" cy="419659"/>
            <a:chOff x="-4837325" y="3971575"/>
            <a:chExt cx="292225" cy="291450"/>
          </a:xfrm>
        </p:grpSpPr>
        <p:sp>
          <p:nvSpPr>
            <p:cNvPr id="12403" name="Google Shape;12403;p89"/>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4" name="Google Shape;12404;p89"/>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5" name="Google Shape;12405;p89"/>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6" name="Google Shape;12406;p89"/>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7" name="Google Shape;12407;p89"/>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8" name="Google Shape;12408;p89"/>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09" name="Google Shape;12409;p89"/>
          <p:cNvGrpSpPr/>
          <p:nvPr/>
        </p:nvGrpSpPr>
        <p:grpSpPr>
          <a:xfrm>
            <a:off x="6256364" y="1714185"/>
            <a:ext cx="430998" cy="369730"/>
            <a:chOff x="-3037625" y="3254850"/>
            <a:chExt cx="299325" cy="256775"/>
          </a:xfrm>
        </p:grpSpPr>
        <p:sp>
          <p:nvSpPr>
            <p:cNvPr id="12410" name="Google Shape;12410;p89"/>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1" name="Google Shape;12411;p89"/>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2" name="Google Shape;12412;p89"/>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3" name="Google Shape;12413;p89"/>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4" name="Google Shape;12414;p89"/>
          <p:cNvGrpSpPr/>
          <p:nvPr/>
        </p:nvGrpSpPr>
        <p:grpSpPr>
          <a:xfrm>
            <a:off x="6260324" y="2204615"/>
            <a:ext cx="423079" cy="420811"/>
            <a:chOff x="-3031325" y="3597450"/>
            <a:chExt cx="293825" cy="292250"/>
          </a:xfrm>
        </p:grpSpPr>
        <p:sp>
          <p:nvSpPr>
            <p:cNvPr id="12415" name="Google Shape;12415;p89"/>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6" name="Google Shape;12416;p89"/>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7" name="Google Shape;12417;p89"/>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8" name="Google Shape;12418;p89"/>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9" name="Google Shape;12419;p89"/>
          <p:cNvGrpSpPr/>
          <p:nvPr/>
        </p:nvGrpSpPr>
        <p:grpSpPr>
          <a:xfrm>
            <a:off x="6272798" y="2781214"/>
            <a:ext cx="421927" cy="370882"/>
            <a:chOff x="-3030525" y="3973150"/>
            <a:chExt cx="293025" cy="257575"/>
          </a:xfrm>
        </p:grpSpPr>
        <p:sp>
          <p:nvSpPr>
            <p:cNvPr id="12420" name="Google Shape;12420;p89"/>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1" name="Google Shape;12421;p89"/>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2" name="Google Shape;12422;p89"/>
          <p:cNvGrpSpPr/>
          <p:nvPr/>
        </p:nvGrpSpPr>
        <p:grpSpPr>
          <a:xfrm>
            <a:off x="1374391" y="3369426"/>
            <a:ext cx="421927" cy="297195"/>
            <a:chOff x="-1199300" y="3279250"/>
            <a:chExt cx="293025" cy="206400"/>
          </a:xfrm>
        </p:grpSpPr>
        <p:sp>
          <p:nvSpPr>
            <p:cNvPr id="12423" name="Google Shape;12423;p89"/>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4" name="Google Shape;12424;p89"/>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5" name="Google Shape;12425;p89"/>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6" name="Google Shape;12426;p89"/>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27" name="Google Shape;12427;p89"/>
          <p:cNvGrpSpPr/>
          <p:nvPr/>
        </p:nvGrpSpPr>
        <p:grpSpPr>
          <a:xfrm>
            <a:off x="1381477" y="1688773"/>
            <a:ext cx="444605" cy="420559"/>
            <a:chOff x="-6338550" y="3272950"/>
            <a:chExt cx="308775" cy="292075"/>
          </a:xfrm>
        </p:grpSpPr>
        <p:sp>
          <p:nvSpPr>
            <p:cNvPr id="12428" name="Google Shape;12428;p89"/>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9" name="Google Shape;12429;p89"/>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0" name="Google Shape;12430;p89"/>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1" name="Google Shape;12431;p89"/>
          <p:cNvGrpSpPr/>
          <p:nvPr/>
        </p:nvGrpSpPr>
        <p:grpSpPr>
          <a:xfrm>
            <a:off x="1392817" y="2205194"/>
            <a:ext cx="421927" cy="419659"/>
            <a:chOff x="-6329100" y="3632100"/>
            <a:chExt cx="293025" cy="291450"/>
          </a:xfrm>
        </p:grpSpPr>
        <p:sp>
          <p:nvSpPr>
            <p:cNvPr id="12432" name="Google Shape;12432;p89"/>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3" name="Google Shape;12433;p89"/>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4" name="Google Shape;12434;p89"/>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5" name="Google Shape;12435;p89"/>
          <p:cNvGrpSpPr/>
          <p:nvPr/>
        </p:nvGrpSpPr>
        <p:grpSpPr>
          <a:xfrm>
            <a:off x="1405867" y="2756828"/>
            <a:ext cx="419623" cy="419659"/>
            <a:chOff x="-6329875" y="3992050"/>
            <a:chExt cx="291425" cy="291450"/>
          </a:xfrm>
        </p:grpSpPr>
        <p:sp>
          <p:nvSpPr>
            <p:cNvPr id="12436" name="Google Shape;12436;p89"/>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7" name="Google Shape;12437;p89"/>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8" name="Google Shape;12438;p89"/>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9" name="Google Shape;12439;p89"/>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0" name="Google Shape;12440;p89"/>
          <p:cNvGrpSpPr/>
          <p:nvPr/>
        </p:nvGrpSpPr>
        <p:grpSpPr>
          <a:xfrm>
            <a:off x="4092004" y="1687530"/>
            <a:ext cx="423079" cy="423043"/>
            <a:chOff x="-4478975" y="3251700"/>
            <a:chExt cx="293825" cy="293800"/>
          </a:xfrm>
        </p:grpSpPr>
        <p:sp>
          <p:nvSpPr>
            <p:cNvPr id="12441" name="Google Shape;12441;p89"/>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2" name="Google Shape;12442;p89"/>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3" name="Google Shape;12443;p89"/>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4" name="Google Shape;12444;p89"/>
          <p:cNvGrpSpPr/>
          <p:nvPr/>
        </p:nvGrpSpPr>
        <p:grpSpPr>
          <a:xfrm>
            <a:off x="4092004" y="2205192"/>
            <a:ext cx="423079" cy="419659"/>
            <a:chOff x="-4475825" y="3612425"/>
            <a:chExt cx="293825" cy="291450"/>
          </a:xfrm>
        </p:grpSpPr>
        <p:sp>
          <p:nvSpPr>
            <p:cNvPr id="12445" name="Google Shape;12445;p89"/>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6" name="Google Shape;12446;p89"/>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7" name="Google Shape;12447;p89"/>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8" name="Google Shape;12448;p89"/>
          <p:cNvGrpSpPr/>
          <p:nvPr/>
        </p:nvGrpSpPr>
        <p:grpSpPr>
          <a:xfrm>
            <a:off x="4101077" y="2756844"/>
            <a:ext cx="428730" cy="419623"/>
            <a:chOff x="-4480550" y="3970800"/>
            <a:chExt cx="297750" cy="291425"/>
          </a:xfrm>
        </p:grpSpPr>
        <p:sp>
          <p:nvSpPr>
            <p:cNvPr id="12449" name="Google Shape;12449;p89"/>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0" name="Google Shape;12450;p89"/>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1" name="Google Shape;12451;p89"/>
          <p:cNvGrpSpPr/>
          <p:nvPr/>
        </p:nvGrpSpPr>
        <p:grpSpPr>
          <a:xfrm>
            <a:off x="6804910" y="1689221"/>
            <a:ext cx="415123" cy="419659"/>
            <a:chOff x="-2668225" y="3239075"/>
            <a:chExt cx="288300" cy="291450"/>
          </a:xfrm>
        </p:grpSpPr>
        <p:sp>
          <p:nvSpPr>
            <p:cNvPr id="12452" name="Google Shape;12452;p89"/>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3" name="Google Shape;12453;p89"/>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4" name="Google Shape;12454;p89"/>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5" name="Google Shape;12455;p89"/>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6" name="Google Shape;12456;p89"/>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7" name="Google Shape;12457;p89"/>
          <p:cNvGrpSpPr/>
          <p:nvPr/>
        </p:nvGrpSpPr>
        <p:grpSpPr>
          <a:xfrm>
            <a:off x="6802066" y="2205191"/>
            <a:ext cx="420811" cy="419659"/>
            <a:chOff x="-2671375" y="3597450"/>
            <a:chExt cx="292250" cy="291450"/>
          </a:xfrm>
        </p:grpSpPr>
        <p:sp>
          <p:nvSpPr>
            <p:cNvPr id="12458" name="Google Shape;12458;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9" name="Google Shape;12459;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0" name="Google Shape;12460;p89"/>
          <p:cNvGrpSpPr/>
          <p:nvPr/>
        </p:nvGrpSpPr>
        <p:grpSpPr>
          <a:xfrm>
            <a:off x="6812849" y="2755691"/>
            <a:ext cx="423043" cy="421927"/>
            <a:chOff x="-2670575" y="3956600"/>
            <a:chExt cx="293800" cy="293025"/>
          </a:xfrm>
        </p:grpSpPr>
        <p:sp>
          <p:nvSpPr>
            <p:cNvPr id="12461" name="Google Shape;12461;p89"/>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2" name="Google Shape;12462;p89"/>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3" name="Google Shape;12463;p89"/>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4" name="Google Shape;12464;p89"/>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5" name="Google Shape;12465;p89"/>
          <p:cNvGrpSpPr/>
          <p:nvPr/>
        </p:nvGrpSpPr>
        <p:grpSpPr>
          <a:xfrm>
            <a:off x="3070370" y="3311947"/>
            <a:ext cx="426462" cy="418363"/>
            <a:chOff x="-1183550" y="3586525"/>
            <a:chExt cx="296175" cy="290550"/>
          </a:xfrm>
        </p:grpSpPr>
        <p:sp>
          <p:nvSpPr>
            <p:cNvPr id="12466" name="Google Shape;12466;p8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7" name="Google Shape;12467;p8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8" name="Google Shape;12468;p8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9" name="Google Shape;12469;p8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0" name="Google Shape;12470;p8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1" name="Google Shape;12471;p8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2" name="Google Shape;12472;p8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3" name="Google Shape;12473;p8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4" name="Google Shape;12474;p8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5" name="Google Shape;12475;p89"/>
          <p:cNvGrpSpPr/>
          <p:nvPr/>
        </p:nvGrpSpPr>
        <p:grpSpPr>
          <a:xfrm>
            <a:off x="1933980" y="1689799"/>
            <a:ext cx="420811" cy="418507"/>
            <a:chOff x="-5971525" y="3273750"/>
            <a:chExt cx="292250" cy="290650"/>
          </a:xfrm>
        </p:grpSpPr>
        <p:sp>
          <p:nvSpPr>
            <p:cNvPr id="12476" name="Google Shape;12476;p89"/>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7" name="Google Shape;12477;p89"/>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8" name="Google Shape;12478;p89"/>
          <p:cNvGrpSpPr/>
          <p:nvPr/>
        </p:nvGrpSpPr>
        <p:grpSpPr>
          <a:xfrm>
            <a:off x="1928310" y="2203826"/>
            <a:ext cx="432150" cy="422395"/>
            <a:chOff x="-5974675" y="3632100"/>
            <a:chExt cx="300125" cy="293350"/>
          </a:xfrm>
        </p:grpSpPr>
        <p:sp>
          <p:nvSpPr>
            <p:cNvPr id="12479" name="Google Shape;12479;p89"/>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0" name="Google Shape;12480;p89"/>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1" name="Google Shape;12481;p89"/>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2" name="Google Shape;12482;p89"/>
          <p:cNvGrpSpPr/>
          <p:nvPr/>
        </p:nvGrpSpPr>
        <p:grpSpPr>
          <a:xfrm>
            <a:off x="1958351" y="2755694"/>
            <a:ext cx="395865" cy="421927"/>
            <a:chOff x="-5971525" y="3990475"/>
            <a:chExt cx="274925" cy="293025"/>
          </a:xfrm>
        </p:grpSpPr>
        <p:sp>
          <p:nvSpPr>
            <p:cNvPr id="12483" name="Google Shape;12483;p89"/>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4" name="Google Shape;12484;p89"/>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5" name="Google Shape;12485;p89"/>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6" name="Google Shape;12486;p89"/>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7" name="Google Shape;12487;p89"/>
          <p:cNvGrpSpPr/>
          <p:nvPr/>
        </p:nvGrpSpPr>
        <p:grpSpPr>
          <a:xfrm>
            <a:off x="4631558" y="1689798"/>
            <a:ext cx="420775" cy="418507"/>
            <a:chOff x="-4118225" y="3253275"/>
            <a:chExt cx="292225" cy="290650"/>
          </a:xfrm>
        </p:grpSpPr>
        <p:sp>
          <p:nvSpPr>
            <p:cNvPr id="12488" name="Google Shape;12488;p89"/>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9" name="Google Shape;12489;p89"/>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0" name="Google Shape;12490;p89"/>
          <p:cNvGrpSpPr/>
          <p:nvPr/>
        </p:nvGrpSpPr>
        <p:grpSpPr>
          <a:xfrm>
            <a:off x="4682008" y="2204922"/>
            <a:ext cx="319874" cy="420199"/>
            <a:chOff x="-4082800" y="3612425"/>
            <a:chExt cx="222150" cy="291825"/>
          </a:xfrm>
        </p:grpSpPr>
        <p:sp>
          <p:nvSpPr>
            <p:cNvPr id="12491" name="Google Shape;12491;p8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2" name="Google Shape;12492;p8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3" name="Google Shape;12493;p8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4" name="Google Shape;12494;p89"/>
          <p:cNvGrpSpPr/>
          <p:nvPr/>
        </p:nvGrpSpPr>
        <p:grpSpPr>
          <a:xfrm>
            <a:off x="4643456" y="2769876"/>
            <a:ext cx="420775" cy="393561"/>
            <a:chOff x="-4118225" y="3990475"/>
            <a:chExt cx="292225" cy="273325"/>
          </a:xfrm>
        </p:grpSpPr>
        <p:sp>
          <p:nvSpPr>
            <p:cNvPr id="12495" name="Google Shape;12495;p89"/>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6" name="Google Shape;12496;p89"/>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7" name="Google Shape;12497;p89"/>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8" name="Google Shape;12498;p89"/>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9" name="Google Shape;12499;p89"/>
          <p:cNvGrpSpPr/>
          <p:nvPr/>
        </p:nvGrpSpPr>
        <p:grpSpPr>
          <a:xfrm>
            <a:off x="7354110" y="1688087"/>
            <a:ext cx="394713" cy="421927"/>
            <a:chOff x="-2312225" y="3238300"/>
            <a:chExt cx="274125" cy="293025"/>
          </a:xfrm>
        </p:grpSpPr>
        <p:sp>
          <p:nvSpPr>
            <p:cNvPr id="12500" name="Google Shape;12500;p89"/>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1" name="Google Shape;12501;p89"/>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2" name="Google Shape;12502;p89"/>
          <p:cNvGrpSpPr/>
          <p:nvPr/>
        </p:nvGrpSpPr>
        <p:grpSpPr>
          <a:xfrm>
            <a:off x="7341062" y="2153586"/>
            <a:ext cx="420811" cy="522864"/>
            <a:chOff x="-2310650" y="3525775"/>
            <a:chExt cx="292250" cy="363125"/>
          </a:xfrm>
        </p:grpSpPr>
        <p:sp>
          <p:nvSpPr>
            <p:cNvPr id="12503" name="Google Shape;12503;p89"/>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4" name="Google Shape;12504;p89"/>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5" name="Google Shape;12505;p89"/>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6" name="Google Shape;12506;p89"/>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7" name="Google Shape;12507;p89"/>
          <p:cNvGrpSpPr/>
          <p:nvPr/>
        </p:nvGrpSpPr>
        <p:grpSpPr>
          <a:xfrm>
            <a:off x="7351827" y="2756825"/>
            <a:ext cx="423079" cy="419659"/>
            <a:chOff x="-2310650" y="3958175"/>
            <a:chExt cx="293825" cy="291450"/>
          </a:xfrm>
        </p:grpSpPr>
        <p:sp>
          <p:nvSpPr>
            <p:cNvPr id="12508" name="Google Shape;12508;p89"/>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9" name="Google Shape;12509;p89"/>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0" name="Google Shape;12510;p89"/>
          <p:cNvGrpSpPr/>
          <p:nvPr/>
        </p:nvGrpSpPr>
        <p:grpSpPr>
          <a:xfrm>
            <a:off x="4718688" y="3308459"/>
            <a:ext cx="424159" cy="419659"/>
            <a:chOff x="-1182750" y="3962900"/>
            <a:chExt cx="294575" cy="291450"/>
          </a:xfrm>
        </p:grpSpPr>
        <p:sp>
          <p:nvSpPr>
            <p:cNvPr id="12511" name="Google Shape;12511;p89"/>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2" name="Google Shape;12512;p89"/>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3" name="Google Shape;12513;p89"/>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4" name="Google Shape;12514;p89"/>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5" name="Google Shape;12515;p89"/>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6" name="Google Shape;12516;p89"/>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7" name="Google Shape;12517;p89"/>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8" name="Google Shape;12518;p89"/>
          <p:cNvGrpSpPr/>
          <p:nvPr/>
        </p:nvGrpSpPr>
        <p:grpSpPr>
          <a:xfrm>
            <a:off x="2471824" y="1689223"/>
            <a:ext cx="424195" cy="419659"/>
            <a:chOff x="-5611575" y="3272950"/>
            <a:chExt cx="294600" cy="291450"/>
          </a:xfrm>
        </p:grpSpPr>
        <p:sp>
          <p:nvSpPr>
            <p:cNvPr id="12519" name="Google Shape;12519;p89"/>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0" name="Google Shape;12520;p89"/>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1" name="Google Shape;12521;p89"/>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2" name="Google Shape;12522;p89"/>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3" name="Google Shape;12523;p89"/>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4" name="Google Shape;12524;p89"/>
          <p:cNvGrpSpPr/>
          <p:nvPr/>
        </p:nvGrpSpPr>
        <p:grpSpPr>
          <a:xfrm>
            <a:off x="2471824" y="2205770"/>
            <a:ext cx="424195" cy="418507"/>
            <a:chOff x="-5613150" y="3632900"/>
            <a:chExt cx="294600" cy="290650"/>
          </a:xfrm>
        </p:grpSpPr>
        <p:sp>
          <p:nvSpPr>
            <p:cNvPr id="12525" name="Google Shape;12525;p89"/>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6" name="Google Shape;12526;p89"/>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7" name="Google Shape;12527;p89"/>
          <p:cNvGrpSpPr/>
          <p:nvPr/>
        </p:nvGrpSpPr>
        <p:grpSpPr>
          <a:xfrm>
            <a:off x="2483722" y="2756270"/>
            <a:ext cx="424195" cy="420775"/>
            <a:chOff x="-5613150" y="3991275"/>
            <a:chExt cx="294600" cy="292225"/>
          </a:xfrm>
        </p:grpSpPr>
        <p:sp>
          <p:nvSpPr>
            <p:cNvPr id="12528" name="Google Shape;12528;p89"/>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9" name="Google Shape;12529;p89"/>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0" name="Google Shape;12530;p89"/>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1" name="Google Shape;12531;p89"/>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2" name="Google Shape;12532;p89"/>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3" name="Google Shape;12533;p89"/>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4" name="Google Shape;12534;p89"/>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5" name="Google Shape;12535;p89"/>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6" name="Google Shape;12536;p89"/>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7" name="Google Shape;12537;p89"/>
          <p:cNvGrpSpPr/>
          <p:nvPr/>
        </p:nvGrpSpPr>
        <p:grpSpPr>
          <a:xfrm>
            <a:off x="5155210" y="1689438"/>
            <a:ext cx="434634" cy="419227"/>
            <a:chOff x="-3768700" y="3253275"/>
            <a:chExt cx="301850" cy="291150"/>
          </a:xfrm>
        </p:grpSpPr>
        <p:sp>
          <p:nvSpPr>
            <p:cNvPr id="12538" name="Google Shape;12538;p89"/>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9" name="Google Shape;12539;p89"/>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0" name="Google Shape;12540;p89"/>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1" name="Google Shape;12541;p89"/>
          <p:cNvGrpSpPr/>
          <p:nvPr/>
        </p:nvGrpSpPr>
        <p:grpSpPr>
          <a:xfrm>
            <a:off x="5159293" y="2217090"/>
            <a:ext cx="426462" cy="395865"/>
            <a:chOff x="-3808700" y="3628950"/>
            <a:chExt cx="296175" cy="274925"/>
          </a:xfrm>
        </p:grpSpPr>
        <p:sp>
          <p:nvSpPr>
            <p:cNvPr id="12542" name="Google Shape;12542;p89"/>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3" name="Google Shape;12543;p89"/>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4" name="Google Shape;12544;p89"/>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5" name="Google Shape;12545;p89"/>
          <p:cNvGrpSpPr/>
          <p:nvPr/>
        </p:nvGrpSpPr>
        <p:grpSpPr>
          <a:xfrm>
            <a:off x="5224504" y="2756412"/>
            <a:ext cx="419443" cy="420487"/>
            <a:chOff x="-3771675" y="3971775"/>
            <a:chExt cx="291300" cy="292025"/>
          </a:xfrm>
        </p:grpSpPr>
        <p:sp>
          <p:nvSpPr>
            <p:cNvPr id="12546" name="Google Shape;12546;p89"/>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89"/>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89"/>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89"/>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89"/>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1" name="Google Shape;12551;p89"/>
          <p:cNvGrpSpPr/>
          <p:nvPr/>
        </p:nvGrpSpPr>
        <p:grpSpPr>
          <a:xfrm>
            <a:off x="7885948" y="1716461"/>
            <a:ext cx="420271" cy="320774"/>
            <a:chOff x="-1951475" y="3273100"/>
            <a:chExt cx="291875" cy="222775"/>
          </a:xfrm>
        </p:grpSpPr>
        <p:sp>
          <p:nvSpPr>
            <p:cNvPr id="12552" name="Google Shape;12552;p89"/>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89"/>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89"/>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5" name="Google Shape;12555;p89"/>
          <p:cNvGrpSpPr/>
          <p:nvPr/>
        </p:nvGrpSpPr>
        <p:grpSpPr>
          <a:xfrm>
            <a:off x="7883429" y="2205191"/>
            <a:ext cx="425310" cy="419659"/>
            <a:chOff x="-1951475" y="3597450"/>
            <a:chExt cx="295375" cy="291450"/>
          </a:xfrm>
        </p:grpSpPr>
        <p:sp>
          <p:nvSpPr>
            <p:cNvPr id="12556" name="Google Shape;12556;p89"/>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89"/>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89"/>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89"/>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0" name="Google Shape;12560;p89"/>
          <p:cNvGrpSpPr/>
          <p:nvPr/>
        </p:nvGrpSpPr>
        <p:grpSpPr>
          <a:xfrm>
            <a:off x="7885680" y="2756825"/>
            <a:ext cx="444605" cy="419659"/>
            <a:chOff x="-1960150" y="3956600"/>
            <a:chExt cx="308775" cy="291450"/>
          </a:xfrm>
        </p:grpSpPr>
        <p:sp>
          <p:nvSpPr>
            <p:cNvPr id="12561" name="Google Shape;12561;p89"/>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89"/>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3" name="Google Shape;12563;p89"/>
          <p:cNvGrpSpPr/>
          <p:nvPr/>
        </p:nvGrpSpPr>
        <p:grpSpPr>
          <a:xfrm>
            <a:off x="1939718" y="3307636"/>
            <a:ext cx="420775" cy="420775"/>
            <a:chOff x="-804700" y="3226500"/>
            <a:chExt cx="292225" cy="292225"/>
          </a:xfrm>
        </p:grpSpPr>
        <p:sp>
          <p:nvSpPr>
            <p:cNvPr id="12564" name="Google Shape;12564;p89"/>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89"/>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89"/>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89"/>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89"/>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89"/>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89"/>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1" name="Google Shape;12571;p89"/>
          <p:cNvGrpSpPr/>
          <p:nvPr/>
        </p:nvGrpSpPr>
        <p:grpSpPr>
          <a:xfrm>
            <a:off x="3019809" y="1688647"/>
            <a:ext cx="420775" cy="420811"/>
            <a:chOff x="-5251625" y="3272950"/>
            <a:chExt cx="292225" cy="292250"/>
          </a:xfrm>
        </p:grpSpPr>
        <p:sp>
          <p:nvSpPr>
            <p:cNvPr id="12572" name="Google Shape;12572;p89"/>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89"/>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89"/>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5" name="Google Shape;12575;p89"/>
          <p:cNvGrpSpPr/>
          <p:nvPr/>
        </p:nvGrpSpPr>
        <p:grpSpPr>
          <a:xfrm>
            <a:off x="3016407" y="2204348"/>
            <a:ext cx="427578" cy="421351"/>
            <a:chOff x="-5254775" y="3631325"/>
            <a:chExt cx="296950" cy="292625"/>
          </a:xfrm>
        </p:grpSpPr>
        <p:sp>
          <p:nvSpPr>
            <p:cNvPr id="12576" name="Google Shape;12576;p89"/>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89"/>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89"/>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89"/>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89"/>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89"/>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89"/>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3" name="Google Shape;12583;p89"/>
          <p:cNvGrpSpPr/>
          <p:nvPr/>
        </p:nvGrpSpPr>
        <p:grpSpPr>
          <a:xfrm>
            <a:off x="3032265" y="2756270"/>
            <a:ext cx="419659" cy="420775"/>
            <a:chOff x="-5251625" y="3991275"/>
            <a:chExt cx="291450" cy="292225"/>
          </a:xfrm>
        </p:grpSpPr>
        <p:sp>
          <p:nvSpPr>
            <p:cNvPr id="12584" name="Google Shape;12584;p89"/>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89"/>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89"/>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89"/>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89"/>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9" name="Google Shape;12589;p89"/>
          <p:cNvGrpSpPr/>
          <p:nvPr/>
        </p:nvGrpSpPr>
        <p:grpSpPr>
          <a:xfrm>
            <a:off x="5772848" y="1689240"/>
            <a:ext cx="319874" cy="419623"/>
            <a:chOff x="-3365275" y="3253275"/>
            <a:chExt cx="222150" cy="291425"/>
          </a:xfrm>
        </p:grpSpPr>
        <p:sp>
          <p:nvSpPr>
            <p:cNvPr id="12590" name="Google Shape;12590;p89"/>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89"/>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2" name="Google Shape;12592;p89"/>
          <p:cNvGrpSpPr/>
          <p:nvPr/>
        </p:nvGrpSpPr>
        <p:grpSpPr>
          <a:xfrm>
            <a:off x="5746786" y="2204058"/>
            <a:ext cx="371998" cy="421927"/>
            <a:chOff x="-3383375" y="3611625"/>
            <a:chExt cx="258350" cy="293025"/>
          </a:xfrm>
        </p:grpSpPr>
        <p:sp>
          <p:nvSpPr>
            <p:cNvPr id="12593" name="Google Shape;12593;p89"/>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89"/>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5" name="Google Shape;12595;p89"/>
          <p:cNvGrpSpPr/>
          <p:nvPr/>
        </p:nvGrpSpPr>
        <p:grpSpPr>
          <a:xfrm>
            <a:off x="5809135" y="2756826"/>
            <a:ext cx="271097" cy="419659"/>
            <a:chOff x="-3347950" y="3971575"/>
            <a:chExt cx="188275" cy="291450"/>
          </a:xfrm>
        </p:grpSpPr>
        <p:sp>
          <p:nvSpPr>
            <p:cNvPr id="12596" name="Google Shape;12596;p89"/>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89"/>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89"/>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9" name="Google Shape;12599;p89"/>
          <p:cNvGrpSpPr/>
          <p:nvPr/>
        </p:nvGrpSpPr>
        <p:grpSpPr>
          <a:xfrm>
            <a:off x="858994" y="3307061"/>
            <a:ext cx="371998" cy="421927"/>
            <a:chOff x="-1575775" y="3238300"/>
            <a:chExt cx="258350" cy="293025"/>
          </a:xfrm>
        </p:grpSpPr>
        <p:sp>
          <p:nvSpPr>
            <p:cNvPr id="12600" name="Google Shape;12600;p89"/>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89"/>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89"/>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89"/>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89"/>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5" name="Google Shape;12605;p89"/>
          <p:cNvGrpSpPr/>
          <p:nvPr/>
        </p:nvGrpSpPr>
        <p:grpSpPr>
          <a:xfrm>
            <a:off x="2503892" y="3309051"/>
            <a:ext cx="423079" cy="424159"/>
            <a:chOff x="-1591550" y="3597475"/>
            <a:chExt cx="293825" cy="294575"/>
          </a:xfrm>
        </p:grpSpPr>
        <p:sp>
          <p:nvSpPr>
            <p:cNvPr id="12606" name="Google Shape;12606;p89"/>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89"/>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89"/>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9" name="Google Shape;12609;p89"/>
          <p:cNvGrpSpPr/>
          <p:nvPr/>
        </p:nvGrpSpPr>
        <p:grpSpPr>
          <a:xfrm>
            <a:off x="4153362" y="3318663"/>
            <a:ext cx="421927" cy="399248"/>
            <a:chOff x="-1592325" y="3957400"/>
            <a:chExt cx="293025" cy="277275"/>
          </a:xfrm>
        </p:grpSpPr>
        <p:sp>
          <p:nvSpPr>
            <p:cNvPr id="12610" name="Google Shape;12610;p89"/>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89"/>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89"/>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89"/>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4" name="Google Shape;12614;p89"/>
          <p:cNvGrpSpPr/>
          <p:nvPr/>
        </p:nvGrpSpPr>
        <p:grpSpPr>
          <a:xfrm>
            <a:off x="3640232" y="3310744"/>
            <a:ext cx="369730" cy="420775"/>
            <a:chOff x="-778700" y="3612425"/>
            <a:chExt cx="256775" cy="292225"/>
          </a:xfrm>
        </p:grpSpPr>
        <p:sp>
          <p:nvSpPr>
            <p:cNvPr id="12615" name="Google Shape;12615;p89"/>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89"/>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89"/>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89"/>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89"/>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89"/>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1" name="Google Shape;12621;p89"/>
          <p:cNvGrpSpPr/>
          <p:nvPr/>
        </p:nvGrpSpPr>
        <p:grpSpPr>
          <a:xfrm>
            <a:off x="6111733" y="3828305"/>
            <a:ext cx="340731" cy="387641"/>
            <a:chOff x="7728464" y="1561258"/>
            <a:chExt cx="349719" cy="397866"/>
          </a:xfrm>
        </p:grpSpPr>
        <p:sp>
          <p:nvSpPr>
            <p:cNvPr id="12622" name="Google Shape;12622;p89"/>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89"/>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4" name="Google Shape;12624;p89"/>
          <p:cNvGrpSpPr/>
          <p:nvPr/>
        </p:nvGrpSpPr>
        <p:grpSpPr>
          <a:xfrm>
            <a:off x="4034702" y="3828305"/>
            <a:ext cx="387681" cy="387641"/>
            <a:chOff x="5611350" y="1561258"/>
            <a:chExt cx="397907" cy="397866"/>
          </a:xfrm>
        </p:grpSpPr>
        <p:sp>
          <p:nvSpPr>
            <p:cNvPr id="12625" name="Google Shape;12625;p89"/>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89"/>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89"/>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89"/>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9" name="Google Shape;12629;p89"/>
          <p:cNvGrpSpPr/>
          <p:nvPr/>
        </p:nvGrpSpPr>
        <p:grpSpPr>
          <a:xfrm>
            <a:off x="4553987" y="3925571"/>
            <a:ext cx="387610" cy="193109"/>
            <a:chOff x="6140660" y="1661097"/>
            <a:chExt cx="397835" cy="198202"/>
          </a:xfrm>
        </p:grpSpPr>
        <p:sp>
          <p:nvSpPr>
            <p:cNvPr id="12630" name="Google Shape;12630;p89"/>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89"/>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89"/>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89"/>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4" name="Google Shape;12634;p89"/>
          <p:cNvGrpSpPr/>
          <p:nvPr/>
        </p:nvGrpSpPr>
        <p:grpSpPr>
          <a:xfrm>
            <a:off x="5073202" y="3828305"/>
            <a:ext cx="387681" cy="387641"/>
            <a:chOff x="6669907" y="1561258"/>
            <a:chExt cx="397907" cy="397866"/>
          </a:xfrm>
        </p:grpSpPr>
        <p:sp>
          <p:nvSpPr>
            <p:cNvPr id="12635" name="Google Shape;12635;p89"/>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89"/>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89"/>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89"/>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89"/>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0" name="Google Shape;12640;p89"/>
          <p:cNvGrpSpPr/>
          <p:nvPr/>
        </p:nvGrpSpPr>
        <p:grpSpPr>
          <a:xfrm>
            <a:off x="1958433" y="3885842"/>
            <a:ext cx="387681" cy="272572"/>
            <a:chOff x="3386036" y="1746339"/>
            <a:chExt cx="397907" cy="279762"/>
          </a:xfrm>
        </p:grpSpPr>
        <p:sp>
          <p:nvSpPr>
            <p:cNvPr id="12641" name="Google Shape;12641;p89"/>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89"/>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3" name="Google Shape;12643;p89"/>
          <p:cNvGrpSpPr/>
          <p:nvPr/>
        </p:nvGrpSpPr>
        <p:grpSpPr>
          <a:xfrm>
            <a:off x="2996130" y="3828288"/>
            <a:ext cx="387681" cy="387681"/>
            <a:chOff x="4417380" y="1687279"/>
            <a:chExt cx="397907" cy="397907"/>
          </a:xfrm>
        </p:grpSpPr>
        <p:sp>
          <p:nvSpPr>
            <p:cNvPr id="12644" name="Google Shape;12644;p89"/>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89"/>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6" name="Google Shape;12646;p89"/>
          <p:cNvGrpSpPr/>
          <p:nvPr/>
        </p:nvGrpSpPr>
        <p:grpSpPr>
          <a:xfrm>
            <a:off x="7942611" y="3308537"/>
            <a:ext cx="387661" cy="387661"/>
            <a:chOff x="2869999" y="1687279"/>
            <a:chExt cx="397887" cy="397887"/>
          </a:xfrm>
        </p:grpSpPr>
        <p:sp>
          <p:nvSpPr>
            <p:cNvPr id="12647" name="Google Shape;12647;p89"/>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89"/>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9" name="Google Shape;12649;p89"/>
          <p:cNvGrpSpPr/>
          <p:nvPr/>
        </p:nvGrpSpPr>
        <p:grpSpPr>
          <a:xfrm>
            <a:off x="2477718" y="3828664"/>
            <a:ext cx="386807" cy="386929"/>
            <a:chOff x="3902887" y="1687655"/>
            <a:chExt cx="397010" cy="397135"/>
          </a:xfrm>
        </p:grpSpPr>
        <p:sp>
          <p:nvSpPr>
            <p:cNvPr id="12650" name="Google Shape;12650;p89"/>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89"/>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2" name="Google Shape;12652;p89"/>
          <p:cNvGrpSpPr/>
          <p:nvPr/>
        </p:nvGrpSpPr>
        <p:grpSpPr>
          <a:xfrm>
            <a:off x="3515416" y="3828344"/>
            <a:ext cx="387681" cy="387681"/>
            <a:chOff x="4933458" y="1687279"/>
            <a:chExt cx="397907" cy="397907"/>
          </a:xfrm>
        </p:grpSpPr>
        <p:sp>
          <p:nvSpPr>
            <p:cNvPr id="12653" name="Google Shape;12653;p89"/>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89"/>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5" name="Google Shape;12655;p89"/>
          <p:cNvGrpSpPr/>
          <p:nvPr/>
        </p:nvGrpSpPr>
        <p:grpSpPr>
          <a:xfrm>
            <a:off x="6348367" y="3308537"/>
            <a:ext cx="387661" cy="387661"/>
            <a:chOff x="1379798" y="1723250"/>
            <a:chExt cx="397887" cy="397887"/>
          </a:xfrm>
        </p:grpSpPr>
        <p:sp>
          <p:nvSpPr>
            <p:cNvPr id="12656" name="Google Shape;12656;p89"/>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89"/>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89"/>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89"/>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0" name="Google Shape;12660;p89"/>
          <p:cNvGrpSpPr/>
          <p:nvPr/>
        </p:nvGrpSpPr>
        <p:grpSpPr>
          <a:xfrm>
            <a:off x="5286246" y="3308537"/>
            <a:ext cx="387681" cy="387661"/>
            <a:chOff x="266768" y="1721375"/>
            <a:chExt cx="397907" cy="397887"/>
          </a:xfrm>
        </p:grpSpPr>
        <p:sp>
          <p:nvSpPr>
            <p:cNvPr id="12661" name="Google Shape;12661;p89"/>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89"/>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3" name="Google Shape;12663;p89"/>
          <p:cNvGrpSpPr/>
          <p:nvPr/>
        </p:nvGrpSpPr>
        <p:grpSpPr>
          <a:xfrm>
            <a:off x="5817327" y="3308537"/>
            <a:ext cx="387641" cy="387661"/>
            <a:chOff x="864491" y="1723250"/>
            <a:chExt cx="397866" cy="397887"/>
          </a:xfrm>
        </p:grpSpPr>
        <p:sp>
          <p:nvSpPr>
            <p:cNvPr id="12664" name="Google Shape;12664;p89"/>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89"/>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89"/>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7" name="Google Shape;12667;p89"/>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68" name="Google Shape;12668;p89"/>
          <p:cNvGrpSpPr/>
          <p:nvPr/>
        </p:nvGrpSpPr>
        <p:grpSpPr>
          <a:xfrm>
            <a:off x="7411672" y="3308924"/>
            <a:ext cx="387539" cy="386888"/>
            <a:chOff x="2408992" y="1722875"/>
            <a:chExt cx="397761" cy="397093"/>
          </a:xfrm>
        </p:grpSpPr>
        <p:sp>
          <p:nvSpPr>
            <p:cNvPr id="12669" name="Google Shape;12669;p89"/>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89"/>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1" name="Google Shape;12671;p89"/>
          <p:cNvGrpSpPr/>
          <p:nvPr/>
        </p:nvGrpSpPr>
        <p:grpSpPr>
          <a:xfrm>
            <a:off x="6584154" y="3827060"/>
            <a:ext cx="388966" cy="388966"/>
            <a:chOff x="1190625" y="238125"/>
            <a:chExt cx="5235075" cy="5235075"/>
          </a:xfrm>
        </p:grpSpPr>
        <p:sp>
          <p:nvSpPr>
            <p:cNvPr id="12672" name="Google Shape;12672;p89"/>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89"/>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74" name="Google Shape;12674;p89"/>
          <p:cNvGrpSpPr/>
          <p:nvPr/>
        </p:nvGrpSpPr>
        <p:grpSpPr>
          <a:xfrm>
            <a:off x="5592488" y="3828305"/>
            <a:ext cx="387641" cy="387641"/>
            <a:chOff x="7199196" y="1561258"/>
            <a:chExt cx="397866" cy="397866"/>
          </a:xfrm>
        </p:grpSpPr>
        <p:sp>
          <p:nvSpPr>
            <p:cNvPr id="12675" name="Google Shape;12675;p89"/>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89"/>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89"/>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8" name="Google Shape;12678;p89"/>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2682"/>
        <p:cNvGrpSpPr/>
        <p:nvPr/>
      </p:nvGrpSpPr>
      <p:grpSpPr>
        <a:xfrm>
          <a:off x="0" y="0"/>
          <a:ext cx="0" cy="0"/>
          <a:chOff x="0" y="0"/>
          <a:chExt cx="0" cy="0"/>
        </a:xfrm>
      </p:grpSpPr>
      <p:pic>
        <p:nvPicPr>
          <p:cNvPr id="12683" name="Google Shape;12683;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2399850" y="1000588"/>
            <a:ext cx="4344300" cy="572700"/>
          </a:xfrm>
          <a:prstGeom prst="rect">
            <a:avLst/>
          </a:prstGeom>
        </p:spPr>
        <p:txBody>
          <a:bodyPr spcFirstLastPara="1" wrap="square" lIns="91425" tIns="91425" rIns="91425" bIns="91425" anchor="ctr" anchorCtr="0">
            <a:noAutofit/>
          </a:bodyPr>
          <a:lstStyle/>
          <a:p>
            <a:r>
              <a:rPr lang="en"/>
              <a:t>(recall)</a:t>
            </a:r>
            <a:br>
              <a:rPr lang="en"/>
            </a:br>
            <a:r>
              <a:rPr lang="en"/>
              <a:t>FUNGSI </a:t>
            </a:r>
            <a:r>
              <a:rPr lang="en">
                <a:solidFill>
                  <a:schemeClr val="accent2"/>
                </a:solidFill>
              </a:rPr>
              <a:t>BOOLEAN</a:t>
            </a:r>
            <a:endParaRPr>
              <a:solidFill>
                <a:schemeClr val="accent2"/>
              </a:solidFill>
            </a:endParaRPr>
          </a:p>
        </p:txBody>
      </p:sp>
      <p:sp>
        <p:nvSpPr>
          <p:cNvPr id="2825" name="Google Shape;2825;p37"/>
          <p:cNvSpPr txBox="1">
            <a:spLocks noGrp="1"/>
          </p:cNvSpPr>
          <p:nvPr>
            <p:ph type="subTitle" idx="1"/>
          </p:nvPr>
        </p:nvSpPr>
        <p:spPr>
          <a:xfrm>
            <a:off x="2399850" y="1837683"/>
            <a:ext cx="4344300" cy="1066200"/>
          </a:xfrm>
          <a:prstGeom prst="rect">
            <a:avLst/>
          </a:prstGeom>
        </p:spPr>
        <p:txBody>
          <a:bodyPr spcFirstLastPara="1" wrap="square" lIns="91425" tIns="91425" rIns="91425" bIns="91425" anchor="t" anchorCtr="0">
            <a:noAutofit/>
          </a:bodyPr>
          <a:lstStyle/>
          <a:p>
            <a:pPr marL="0" indent="0"/>
            <a:r>
              <a:rPr lang="en" err="1"/>
              <a:t>Setiap</a:t>
            </a:r>
            <a:r>
              <a:rPr lang="en"/>
              <a:t> </a:t>
            </a:r>
            <a:r>
              <a:rPr lang="en" err="1"/>
              <a:t>fungsi</a:t>
            </a:r>
            <a:r>
              <a:rPr lang="en"/>
              <a:t> </a:t>
            </a:r>
            <a:r>
              <a:rPr lang="en" err="1"/>
              <a:t>boolean</a:t>
            </a:r>
            <a:r>
              <a:rPr lang="en"/>
              <a:t> </a:t>
            </a:r>
            <a:r>
              <a:rPr lang="en" err="1"/>
              <a:t>dinyatakan</a:t>
            </a:r>
            <a:r>
              <a:rPr lang="en"/>
              <a:t> </a:t>
            </a:r>
            <a:r>
              <a:rPr lang="en" err="1"/>
              <a:t>dalam</a:t>
            </a:r>
            <a:r>
              <a:rPr lang="en"/>
              <a:t> </a:t>
            </a:r>
            <a:r>
              <a:rPr lang="en" err="1"/>
              <a:t>bentuk</a:t>
            </a:r>
            <a:r>
              <a:rPr lang="en"/>
              <a:t> </a:t>
            </a:r>
            <a:r>
              <a:rPr lang="en" b="1" i="1"/>
              <a:t>sum of </a:t>
            </a:r>
            <a:r>
              <a:rPr lang="en" b="1" i="1" err="1"/>
              <a:t>minterns</a:t>
            </a:r>
            <a:r>
              <a:rPr lang="en" b="1" i="1"/>
              <a:t> </a:t>
            </a:r>
            <a:r>
              <a:rPr lang="en" err="1"/>
              <a:t>atau</a:t>
            </a:r>
            <a:r>
              <a:rPr lang="en"/>
              <a:t> </a:t>
            </a:r>
            <a:r>
              <a:rPr lang="en" b="1" i="1"/>
              <a:t>product of maxterms</a:t>
            </a:r>
            <a:r>
              <a:rPr lang="en"/>
              <a:t>.</a:t>
            </a:r>
            <a:endParaRPr lang="en" b="1" i="1"/>
          </a:p>
        </p:txBody>
      </p:sp>
      <p:grpSp>
        <p:nvGrpSpPr>
          <p:cNvPr id="2826" name="Google Shape;2826;p37"/>
          <p:cNvGrpSpPr/>
          <p:nvPr/>
        </p:nvGrpSpPr>
        <p:grpSpPr>
          <a:xfrm flipH="1">
            <a:off x="4130364" y="3694591"/>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2">
            <a:extLst>
              <a:ext uri="{FF2B5EF4-FFF2-40B4-BE49-F238E27FC236}">
                <a16:creationId xmlns:a16="http://schemas.microsoft.com/office/drawing/2014/main" id="{4C65474F-2B57-667F-ECC8-44171D62CA11}"/>
              </a:ext>
            </a:extLst>
          </p:cNvPr>
          <p:cNvPicPr>
            <a:picLocks noChangeAspect="1"/>
          </p:cNvPicPr>
          <p:nvPr/>
        </p:nvPicPr>
        <p:blipFill rotWithShape="1">
          <a:blip r:embed="rId3"/>
          <a:srcRect t="21678" r="65098" b="699"/>
          <a:stretch/>
        </p:blipFill>
        <p:spPr>
          <a:xfrm>
            <a:off x="1345721" y="2536252"/>
            <a:ext cx="1356402" cy="1682986"/>
          </a:xfrm>
          <a:prstGeom prst="rect">
            <a:avLst/>
          </a:prstGeom>
        </p:spPr>
      </p:pic>
      <p:pic>
        <p:nvPicPr>
          <p:cNvPr id="57" name="Picture 2" descr="Graphical user interface, application&#10;&#10;Description automatically generated">
            <a:extLst>
              <a:ext uri="{FF2B5EF4-FFF2-40B4-BE49-F238E27FC236}">
                <a16:creationId xmlns:a16="http://schemas.microsoft.com/office/drawing/2014/main" id="{F991585C-7BBA-D012-F8BA-84998FE6EF92}"/>
              </a:ext>
            </a:extLst>
          </p:cNvPr>
          <p:cNvPicPr>
            <a:picLocks noChangeAspect="1"/>
          </p:cNvPicPr>
          <p:nvPr/>
        </p:nvPicPr>
        <p:blipFill rotWithShape="1">
          <a:blip r:embed="rId3"/>
          <a:srcRect l="34118" t="21678" r="30980" b="699"/>
          <a:stretch/>
        </p:blipFill>
        <p:spPr>
          <a:xfrm>
            <a:off x="6575485" y="2568600"/>
            <a:ext cx="1334839" cy="1661420"/>
          </a:xfrm>
          <a:prstGeom prst="rect">
            <a:avLst/>
          </a:prstGeom>
        </p:spPr>
      </p:pic>
      <p:pic>
        <p:nvPicPr>
          <p:cNvPr id="58" name="Picture 2" descr="Graphical user interface, application&#10;&#10;Description automatically generated">
            <a:extLst>
              <a:ext uri="{FF2B5EF4-FFF2-40B4-BE49-F238E27FC236}">
                <a16:creationId xmlns:a16="http://schemas.microsoft.com/office/drawing/2014/main" id="{7C59EC12-248A-1C4E-560E-1813C6886321}"/>
              </a:ext>
            </a:extLst>
          </p:cNvPr>
          <p:cNvPicPr>
            <a:picLocks noChangeAspect="1"/>
          </p:cNvPicPr>
          <p:nvPr/>
        </p:nvPicPr>
        <p:blipFill rotWithShape="1">
          <a:blip r:embed="rId3"/>
          <a:srcRect l="67114" t="21678" r="784" b="699"/>
          <a:stretch/>
        </p:blipFill>
        <p:spPr>
          <a:xfrm>
            <a:off x="3999858" y="2859741"/>
            <a:ext cx="1333502" cy="1812383"/>
          </a:xfrm>
          <a:prstGeom prst="rect">
            <a:avLst/>
          </a:prstGeom>
        </p:spPr>
      </p:pic>
      <p:sp>
        <p:nvSpPr>
          <p:cNvPr id="3" name="Google Shape;2825;p37">
            <a:extLst>
              <a:ext uri="{FF2B5EF4-FFF2-40B4-BE49-F238E27FC236}">
                <a16:creationId xmlns:a16="http://schemas.microsoft.com/office/drawing/2014/main" id="{872F9F83-84B6-277A-8F01-862898EF5DC5}"/>
              </a:ext>
            </a:extLst>
          </p:cNvPr>
          <p:cNvSpPr txBox="1">
            <a:spLocks/>
          </p:cNvSpPr>
          <p:nvPr/>
        </p:nvSpPr>
        <p:spPr>
          <a:xfrm>
            <a:off x="4762769" y="4351564"/>
            <a:ext cx="4344300" cy="106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endParaRPr lang="e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97"/>
        <p:cNvGrpSpPr/>
        <p:nvPr/>
      </p:nvGrpSpPr>
      <p:grpSpPr>
        <a:xfrm>
          <a:off x="0" y="0"/>
          <a:ext cx="0" cy="0"/>
          <a:chOff x="0" y="0"/>
          <a:chExt cx="0" cy="0"/>
        </a:xfrm>
      </p:grpSpPr>
      <p:sp>
        <p:nvSpPr>
          <p:cNvPr id="3698" name="Google Shape;3698;p53"/>
          <p:cNvSpPr txBox="1">
            <a:spLocks noGrp="1"/>
          </p:cNvSpPr>
          <p:nvPr>
            <p:ph type="title"/>
          </p:nvPr>
        </p:nvSpPr>
        <p:spPr>
          <a:xfrm>
            <a:off x="1243232" y="1718708"/>
            <a:ext cx="6657535" cy="1696967"/>
          </a:xfrm>
          <a:prstGeom prst="rect">
            <a:avLst/>
          </a:prstGeom>
        </p:spPr>
        <p:txBody>
          <a:bodyPr spcFirstLastPara="1" wrap="square" lIns="91425" tIns="91425" rIns="91425" bIns="91425" anchor="ctr" anchorCtr="0">
            <a:noAutofit/>
          </a:bodyPr>
          <a:lstStyle/>
          <a:p>
            <a:r>
              <a:rPr lang="en" sz="4000">
                <a:solidFill>
                  <a:schemeClr val="accent2"/>
                </a:solidFill>
              </a:rPr>
              <a:t>GOAL: </a:t>
            </a:r>
            <a:r>
              <a:rPr lang="en" sz="4000">
                <a:solidFill>
                  <a:srgbClr val="FFFFFF"/>
                </a:solidFill>
              </a:rPr>
              <a:t>BOOLEAN ALGEBRA CALCULATOR (in C)</a:t>
            </a:r>
            <a:endParaRPr lang="en" sz="4000">
              <a:solidFill>
                <a:schemeClr val="accent2"/>
              </a:solidFill>
            </a:endParaRPr>
          </a:p>
        </p:txBody>
      </p:sp>
      <p:grpSp>
        <p:nvGrpSpPr>
          <p:cNvPr id="3699" name="Google Shape;3699;p53"/>
          <p:cNvGrpSpPr/>
          <p:nvPr/>
        </p:nvGrpSpPr>
        <p:grpSpPr>
          <a:xfrm rot="10800000">
            <a:off x="2054539" y="4031203"/>
            <a:ext cx="883262" cy="242091"/>
            <a:chOff x="2300350" y="2601250"/>
            <a:chExt cx="2275275" cy="623625"/>
          </a:xfrm>
        </p:grpSpPr>
        <p:sp>
          <p:nvSpPr>
            <p:cNvPr id="3700" name="Google Shape;3700;p53"/>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3"/>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3"/>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3"/>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3"/>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3"/>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3"/>
          <p:cNvGrpSpPr/>
          <p:nvPr/>
        </p:nvGrpSpPr>
        <p:grpSpPr>
          <a:xfrm>
            <a:off x="6010292" y="904716"/>
            <a:ext cx="1105976" cy="133969"/>
            <a:chOff x="8183182" y="663852"/>
            <a:chExt cx="1475028" cy="178673"/>
          </a:xfrm>
        </p:grpSpPr>
        <p:grpSp>
          <p:nvGrpSpPr>
            <p:cNvPr id="3707" name="Google Shape;3707;p53"/>
            <p:cNvGrpSpPr/>
            <p:nvPr/>
          </p:nvGrpSpPr>
          <p:grpSpPr>
            <a:xfrm>
              <a:off x="8183182" y="774425"/>
              <a:ext cx="1178025" cy="68100"/>
              <a:chOff x="2024450" y="204150"/>
              <a:chExt cx="1178025" cy="68100"/>
            </a:xfrm>
          </p:grpSpPr>
          <p:sp>
            <p:nvSpPr>
              <p:cNvPr id="3708" name="Google Shape;3708;p5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53"/>
            <p:cNvGrpSpPr/>
            <p:nvPr/>
          </p:nvGrpSpPr>
          <p:grpSpPr>
            <a:xfrm>
              <a:off x="8480185" y="663852"/>
              <a:ext cx="1178025" cy="68100"/>
              <a:chOff x="2024450" y="204150"/>
              <a:chExt cx="1178025" cy="68100"/>
            </a:xfrm>
          </p:grpSpPr>
          <p:sp>
            <p:nvSpPr>
              <p:cNvPr id="3719" name="Google Shape;3719;p53"/>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3"/>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3"/>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3"/>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3"/>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3"/>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3"/>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3"/>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3"/>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3"/>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9" name="Google Shape;3729;p53"/>
          <p:cNvGrpSpPr/>
          <p:nvPr/>
        </p:nvGrpSpPr>
        <p:grpSpPr>
          <a:xfrm>
            <a:off x="5447301" y="4459919"/>
            <a:ext cx="1252897" cy="51000"/>
            <a:chOff x="2915381" y="4104819"/>
            <a:chExt cx="1252897" cy="51000"/>
          </a:xfrm>
        </p:grpSpPr>
        <p:sp>
          <p:nvSpPr>
            <p:cNvPr id="3730" name="Google Shape;3730;p53"/>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3"/>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3"/>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3"/>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3"/>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3"/>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3"/>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3"/>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3"/>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3"/>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3"/>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3"/>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3"/>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3"/>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063;p42">
            <a:extLst>
              <a:ext uri="{FF2B5EF4-FFF2-40B4-BE49-F238E27FC236}">
                <a16:creationId xmlns:a16="http://schemas.microsoft.com/office/drawing/2014/main" id="{73E9C1E7-B8CD-FAF6-A2E9-33D1FF9B9CF0}"/>
              </a:ext>
            </a:extLst>
          </p:cNvPr>
          <p:cNvSpPr txBox="1">
            <a:spLocks/>
          </p:cNvSpPr>
          <p:nvPr/>
        </p:nvSpPr>
        <p:spPr>
          <a:xfrm>
            <a:off x="4000279" y="3582202"/>
            <a:ext cx="1146183" cy="44402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a:solidFill>
                  <a:schemeClr val="bg1"/>
                </a:solidFill>
              </a:rPr>
              <a:t>...How?</a:t>
            </a:r>
          </a:p>
        </p:txBody>
      </p:sp>
    </p:spTree>
    <p:extLst>
      <p:ext uri="{BB962C8B-B14F-4D97-AF65-F5344CB8AC3E}">
        <p14:creationId xmlns:p14="http://schemas.microsoft.com/office/powerpoint/2010/main" val="2999804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44"/>
          <p:cNvSpPr/>
          <p:nvPr/>
        </p:nvSpPr>
        <p:spPr>
          <a:xfrm>
            <a:off x="713100" y="3393675"/>
            <a:ext cx="4729500" cy="4380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4"/>
          <p:cNvSpPr txBox="1">
            <a:spLocks noGrp="1"/>
          </p:cNvSpPr>
          <p:nvPr>
            <p:ph type="title"/>
          </p:nvPr>
        </p:nvSpPr>
        <p:spPr>
          <a:xfrm>
            <a:off x="864525" y="2405675"/>
            <a:ext cx="7566300" cy="841800"/>
          </a:xfrm>
          <a:prstGeom prst="rect">
            <a:avLst/>
          </a:prstGeom>
        </p:spPr>
        <p:txBody>
          <a:bodyPr spcFirstLastPara="1" wrap="square" lIns="91425" tIns="91425" rIns="91425" bIns="91425" anchor="ctr" anchorCtr="0">
            <a:noAutofit/>
          </a:bodyPr>
          <a:lstStyle/>
          <a:p>
            <a:r>
              <a:rPr lang="en"/>
              <a:t>SOLUSI: </a:t>
            </a:r>
            <a:r>
              <a:rPr lang="en">
                <a:solidFill>
                  <a:schemeClr val="accent2"/>
                </a:solidFill>
              </a:rPr>
              <a:t>METODE</a:t>
            </a:r>
            <a:endParaRPr>
              <a:solidFill>
                <a:schemeClr val="accent2"/>
              </a:solidFill>
            </a:endParaRPr>
          </a:p>
        </p:txBody>
      </p:sp>
      <p:sp>
        <p:nvSpPr>
          <p:cNvPr id="3161" name="Google Shape;3161;p44"/>
          <p:cNvSpPr txBox="1">
            <a:spLocks noGrp="1"/>
          </p:cNvSpPr>
          <p:nvPr>
            <p:ph type="title" idx="2"/>
          </p:nvPr>
        </p:nvSpPr>
        <p:spPr>
          <a:xfrm>
            <a:off x="864525" y="1484975"/>
            <a:ext cx="2130300" cy="92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grpSp>
        <p:nvGrpSpPr>
          <p:cNvPr id="3162" name="Google Shape;3162;p44"/>
          <p:cNvGrpSpPr/>
          <p:nvPr/>
        </p:nvGrpSpPr>
        <p:grpSpPr>
          <a:xfrm flipH="1">
            <a:off x="7672202" y="3605178"/>
            <a:ext cx="883262" cy="242091"/>
            <a:chOff x="2300350" y="2601250"/>
            <a:chExt cx="2275275" cy="623625"/>
          </a:xfrm>
        </p:grpSpPr>
        <p:sp>
          <p:nvSpPr>
            <p:cNvPr id="3163" name="Google Shape;3163;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44"/>
          <p:cNvGrpSpPr/>
          <p:nvPr/>
        </p:nvGrpSpPr>
        <p:grpSpPr>
          <a:xfrm rot="5400000">
            <a:off x="2935200" y="4005125"/>
            <a:ext cx="98902" cy="553090"/>
            <a:chOff x="4898850" y="4820550"/>
            <a:chExt cx="98902" cy="553090"/>
          </a:xfrm>
        </p:grpSpPr>
        <p:sp>
          <p:nvSpPr>
            <p:cNvPr id="3170" name="Google Shape;3170;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44"/>
          <p:cNvGrpSpPr/>
          <p:nvPr/>
        </p:nvGrpSpPr>
        <p:grpSpPr>
          <a:xfrm>
            <a:off x="5776817" y="1332566"/>
            <a:ext cx="1105976" cy="133969"/>
            <a:chOff x="8183182" y="663852"/>
            <a:chExt cx="1475028" cy="178673"/>
          </a:xfrm>
        </p:grpSpPr>
        <p:grpSp>
          <p:nvGrpSpPr>
            <p:cNvPr id="3176" name="Google Shape;3176;p44"/>
            <p:cNvGrpSpPr/>
            <p:nvPr/>
          </p:nvGrpSpPr>
          <p:grpSpPr>
            <a:xfrm>
              <a:off x="8183182" y="774425"/>
              <a:ext cx="1178025" cy="68100"/>
              <a:chOff x="2024450" y="204150"/>
              <a:chExt cx="1178025" cy="68100"/>
            </a:xfrm>
          </p:grpSpPr>
          <p:sp>
            <p:nvSpPr>
              <p:cNvPr id="3177" name="Google Shape;3177;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44"/>
            <p:cNvGrpSpPr/>
            <p:nvPr/>
          </p:nvGrpSpPr>
          <p:grpSpPr>
            <a:xfrm>
              <a:off x="8480185" y="663852"/>
              <a:ext cx="1178025" cy="68100"/>
              <a:chOff x="2024450" y="204150"/>
              <a:chExt cx="1178025" cy="68100"/>
            </a:xfrm>
          </p:grpSpPr>
          <p:sp>
            <p:nvSpPr>
              <p:cNvPr id="3188" name="Google Shape;3188;p4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8" name="Google Shape;3198;p44"/>
          <p:cNvGrpSpPr/>
          <p:nvPr/>
        </p:nvGrpSpPr>
        <p:grpSpPr>
          <a:xfrm>
            <a:off x="5294901" y="4383719"/>
            <a:ext cx="1252897" cy="51000"/>
            <a:chOff x="2915381" y="4104819"/>
            <a:chExt cx="1252897" cy="51000"/>
          </a:xfrm>
        </p:grpSpPr>
        <p:sp>
          <p:nvSpPr>
            <p:cNvPr id="3199" name="Google Shape;3199;p44"/>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4"/>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4"/>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4"/>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4"/>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4"/>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4"/>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4"/>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4"/>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4"/>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4"/>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4"/>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4"/>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4"/>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3" name="Google Shape;3213;p44"/>
          <p:cNvGrpSpPr/>
          <p:nvPr/>
        </p:nvGrpSpPr>
        <p:grpSpPr>
          <a:xfrm>
            <a:off x="2621939" y="674428"/>
            <a:ext cx="883262" cy="242091"/>
            <a:chOff x="2300350" y="2601250"/>
            <a:chExt cx="2275275" cy="623625"/>
          </a:xfrm>
        </p:grpSpPr>
        <p:sp>
          <p:nvSpPr>
            <p:cNvPr id="3214" name="Google Shape;3214;p4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44"/>
          <p:cNvGrpSpPr/>
          <p:nvPr/>
        </p:nvGrpSpPr>
        <p:grpSpPr>
          <a:xfrm>
            <a:off x="7672192" y="1903729"/>
            <a:ext cx="1823016" cy="296643"/>
            <a:chOff x="7857346" y="3902355"/>
            <a:chExt cx="1823016" cy="296643"/>
          </a:xfrm>
        </p:grpSpPr>
        <p:sp>
          <p:nvSpPr>
            <p:cNvPr id="3221" name="Google Shape;3221;p4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44"/>
          <p:cNvGrpSpPr/>
          <p:nvPr/>
        </p:nvGrpSpPr>
        <p:grpSpPr>
          <a:xfrm rot="5400000">
            <a:off x="3809575" y="1544225"/>
            <a:ext cx="98902" cy="553090"/>
            <a:chOff x="4898850" y="4820550"/>
            <a:chExt cx="98902" cy="553090"/>
          </a:xfrm>
        </p:grpSpPr>
        <p:sp>
          <p:nvSpPr>
            <p:cNvPr id="3228" name="Google Shape;3228;p44"/>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4"/>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4"/>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4"/>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4"/>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043E629A-7B0A-D0EC-9665-46B55EFC0F2A}"/>
              </a:ext>
            </a:extLst>
          </p:cNvPr>
          <p:cNvSpPr>
            <a:spLocks noGrp="1"/>
          </p:cNvSpPr>
          <p:nvPr>
            <p:ph type="subTitle" idx="1"/>
          </p:nvPr>
        </p:nvSpPr>
        <p:spPr/>
        <p:txBody>
          <a:bodyPr/>
          <a:lstStyle/>
          <a:p>
            <a:r>
              <a:rPr lang="en-US"/>
              <a:t>Cara yang </a:t>
            </a:r>
            <a:r>
              <a:rPr lang="en-US" err="1"/>
              <a:t>digunakan</a:t>
            </a:r>
            <a:r>
              <a:rPr lang="en-US"/>
              <a:t> </a:t>
            </a:r>
            <a:r>
              <a:rPr lang="en-US" err="1"/>
              <a:t>untuk</a:t>
            </a:r>
            <a:r>
              <a:rPr lang="en-US"/>
              <a:t> </a:t>
            </a:r>
            <a:r>
              <a:rPr lang="en-US" err="1"/>
              <a:t>menggenapi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0" name="Google Shape;3010;p41"/>
          <p:cNvSpPr/>
          <p:nvPr/>
        </p:nvSpPr>
        <p:spPr>
          <a:xfrm>
            <a:off x="3442554" y="2837863"/>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1"/>
          <p:cNvSpPr/>
          <p:nvPr/>
        </p:nvSpPr>
        <p:spPr>
          <a:xfrm>
            <a:off x="6131594" y="2837863"/>
            <a:ext cx="22677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1"/>
          <p:cNvSpPr/>
          <p:nvPr/>
        </p:nvSpPr>
        <p:spPr>
          <a:xfrm>
            <a:off x="755600" y="2837875"/>
            <a:ext cx="22656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1"/>
          <p:cNvSpPr txBox="1">
            <a:spLocks noGrp="1"/>
          </p:cNvSpPr>
          <p:nvPr>
            <p:ph type="title"/>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t>OUR </a:t>
            </a:r>
            <a:r>
              <a:rPr lang="en">
                <a:solidFill>
                  <a:schemeClr val="accent2"/>
                </a:solidFill>
              </a:rPr>
              <a:t>OPTIONS</a:t>
            </a:r>
            <a:endParaRPr>
              <a:solidFill>
                <a:schemeClr val="accent2"/>
              </a:solidFill>
            </a:endParaRPr>
          </a:p>
        </p:txBody>
      </p:sp>
      <p:sp>
        <p:nvSpPr>
          <p:cNvPr id="3014" name="Google Shape;3014;p41"/>
          <p:cNvSpPr txBox="1">
            <a:spLocks noGrp="1"/>
          </p:cNvSpPr>
          <p:nvPr>
            <p:ph type="title" idx="2"/>
          </p:nvPr>
        </p:nvSpPr>
        <p:spPr>
          <a:xfrm>
            <a:off x="755600" y="2900863"/>
            <a:ext cx="22656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K-Maps</a:t>
            </a:r>
            <a:endParaRPr/>
          </a:p>
        </p:txBody>
      </p:sp>
      <p:sp>
        <p:nvSpPr>
          <p:cNvPr id="3015" name="Google Shape;3015;p41"/>
          <p:cNvSpPr txBox="1">
            <a:spLocks noGrp="1"/>
          </p:cNvSpPr>
          <p:nvPr>
            <p:ph type="subTitle" idx="1"/>
          </p:nvPr>
        </p:nvSpPr>
        <p:spPr>
          <a:xfrm>
            <a:off x="755600" y="3296863"/>
            <a:ext cx="2265600" cy="750300"/>
          </a:xfrm>
          <a:prstGeom prst="rect">
            <a:avLst/>
          </a:prstGeom>
        </p:spPr>
        <p:txBody>
          <a:bodyPr spcFirstLastPara="1" wrap="square" lIns="91425" tIns="91425" rIns="91425" bIns="91425" anchor="ctr" anchorCtr="0">
            <a:noAutofit/>
          </a:bodyPr>
          <a:lstStyle/>
          <a:p>
            <a:pPr marL="0" indent="0"/>
            <a:r>
              <a:rPr lang="en"/>
              <a:t>Karnaugh map </a:t>
            </a:r>
            <a:r>
              <a:rPr lang="en" err="1"/>
              <a:t>merupakan</a:t>
            </a:r>
            <a:r>
              <a:rPr lang="en"/>
              <a:t> </a:t>
            </a:r>
            <a:r>
              <a:rPr lang="en" err="1"/>
              <a:t>tabel</a:t>
            </a:r>
            <a:r>
              <a:rPr lang="en"/>
              <a:t> 2.0 </a:t>
            </a:r>
            <a:r>
              <a:rPr lang="en" err="1"/>
              <a:t>dari</a:t>
            </a:r>
            <a:r>
              <a:rPr lang="en"/>
              <a:t> </a:t>
            </a:r>
            <a:r>
              <a:rPr lang="en" err="1"/>
              <a:t>tabel</a:t>
            </a:r>
            <a:r>
              <a:rPr lang="en"/>
              <a:t> </a:t>
            </a:r>
            <a:r>
              <a:rPr lang="en" err="1"/>
              <a:t>boolean</a:t>
            </a:r>
            <a:r>
              <a:rPr lang="en"/>
              <a:t> </a:t>
            </a:r>
            <a:r>
              <a:rPr lang="en" err="1"/>
              <a:t>biasa</a:t>
            </a:r>
            <a:endParaRPr lang="en-US" err="1"/>
          </a:p>
        </p:txBody>
      </p:sp>
      <p:sp>
        <p:nvSpPr>
          <p:cNvPr id="3016" name="Google Shape;3016;p41"/>
          <p:cNvSpPr txBox="1">
            <a:spLocks noGrp="1"/>
          </p:cNvSpPr>
          <p:nvPr>
            <p:ph type="title" idx="3"/>
          </p:nvPr>
        </p:nvSpPr>
        <p:spPr>
          <a:xfrm>
            <a:off x="3443604" y="2900863"/>
            <a:ext cx="2265600" cy="273900"/>
          </a:xfrm>
          <a:prstGeom prst="rect">
            <a:avLst/>
          </a:prstGeom>
        </p:spPr>
        <p:txBody>
          <a:bodyPr spcFirstLastPara="1" wrap="square" lIns="91425" tIns="91425" rIns="91425" bIns="91425" anchor="ctr" anchorCtr="0">
            <a:noAutofit/>
          </a:bodyPr>
          <a:lstStyle/>
          <a:p>
            <a:r>
              <a:rPr lang="en" sz="1600"/>
              <a:t>Algebra Manipulation</a:t>
            </a:r>
            <a:endParaRPr lang="en-US" sz="1600"/>
          </a:p>
        </p:txBody>
      </p:sp>
      <p:sp>
        <p:nvSpPr>
          <p:cNvPr id="3017" name="Google Shape;3017;p41"/>
          <p:cNvSpPr txBox="1">
            <a:spLocks noGrp="1"/>
          </p:cNvSpPr>
          <p:nvPr>
            <p:ph type="subTitle" idx="4"/>
          </p:nvPr>
        </p:nvSpPr>
        <p:spPr>
          <a:xfrm>
            <a:off x="3443604" y="3296863"/>
            <a:ext cx="2276183" cy="961966"/>
          </a:xfrm>
          <a:prstGeom prst="rect">
            <a:avLst/>
          </a:prstGeom>
        </p:spPr>
        <p:txBody>
          <a:bodyPr spcFirstLastPara="1" wrap="square" lIns="91425" tIns="91425" rIns="91425" bIns="91425" anchor="ctr" anchorCtr="0">
            <a:noAutofit/>
          </a:bodyPr>
          <a:lstStyle/>
          <a:p>
            <a:pPr marL="0" indent="0"/>
            <a:r>
              <a:rPr lang="en" err="1"/>
              <a:t>Penyederhanaan</a:t>
            </a:r>
            <a:r>
              <a:rPr lang="en"/>
              <a:t> </a:t>
            </a:r>
            <a:r>
              <a:rPr lang="en" err="1"/>
              <a:t>aljabar</a:t>
            </a:r>
            <a:r>
              <a:rPr lang="en"/>
              <a:t> </a:t>
            </a:r>
            <a:r>
              <a:rPr lang="en" err="1"/>
              <a:t>boolean</a:t>
            </a:r>
            <a:r>
              <a:rPr lang="en"/>
              <a:t> </a:t>
            </a:r>
            <a:r>
              <a:rPr lang="en" err="1"/>
              <a:t>seperti</a:t>
            </a:r>
            <a:r>
              <a:rPr lang="en"/>
              <a:t> </a:t>
            </a:r>
            <a:r>
              <a:rPr lang="en" err="1"/>
              <a:t>aljabar</a:t>
            </a:r>
            <a:r>
              <a:rPr lang="en"/>
              <a:t> </a:t>
            </a:r>
            <a:r>
              <a:rPr lang="en" err="1"/>
              <a:t>biasa</a:t>
            </a:r>
            <a:r>
              <a:rPr lang="en"/>
              <a:t> </a:t>
            </a:r>
            <a:r>
              <a:rPr lang="en" err="1"/>
              <a:t>menggunakan</a:t>
            </a:r>
            <a:r>
              <a:rPr lang="en"/>
              <a:t> </a:t>
            </a:r>
            <a:r>
              <a:rPr lang="en" err="1"/>
              <a:t>aturan</a:t>
            </a:r>
            <a:r>
              <a:rPr lang="en"/>
              <a:t> </a:t>
            </a:r>
            <a:r>
              <a:rPr lang="en" err="1"/>
              <a:t>boolean</a:t>
            </a:r>
            <a:endParaRPr lang="en-US" err="1"/>
          </a:p>
        </p:txBody>
      </p:sp>
      <p:sp>
        <p:nvSpPr>
          <p:cNvPr id="3018" name="Google Shape;3018;p41"/>
          <p:cNvSpPr txBox="1">
            <a:spLocks noGrp="1"/>
          </p:cNvSpPr>
          <p:nvPr>
            <p:ph type="title" idx="5"/>
          </p:nvPr>
        </p:nvSpPr>
        <p:spPr>
          <a:xfrm>
            <a:off x="6132644" y="2900863"/>
            <a:ext cx="2265600" cy="273900"/>
          </a:xfrm>
          <a:prstGeom prst="rect">
            <a:avLst/>
          </a:prstGeom>
        </p:spPr>
        <p:txBody>
          <a:bodyPr spcFirstLastPara="1" wrap="square" lIns="91425" tIns="91425" rIns="91425" bIns="91425" anchor="ctr" anchorCtr="0">
            <a:noAutofit/>
          </a:bodyPr>
          <a:lstStyle/>
          <a:p>
            <a:r>
              <a:rPr lang="en"/>
              <a:t>Quine McCluskey</a:t>
            </a:r>
            <a:endParaRPr lang="en-US"/>
          </a:p>
        </p:txBody>
      </p:sp>
      <p:sp>
        <p:nvSpPr>
          <p:cNvPr id="3019" name="Google Shape;3019;p41"/>
          <p:cNvSpPr txBox="1">
            <a:spLocks noGrp="1"/>
          </p:cNvSpPr>
          <p:nvPr>
            <p:ph type="subTitle" idx="6"/>
          </p:nvPr>
        </p:nvSpPr>
        <p:spPr>
          <a:xfrm>
            <a:off x="5857478" y="3296863"/>
            <a:ext cx="2815933" cy="856133"/>
          </a:xfrm>
          <a:prstGeom prst="rect">
            <a:avLst/>
          </a:prstGeom>
        </p:spPr>
        <p:txBody>
          <a:bodyPr spcFirstLastPara="1" wrap="square" lIns="91425" tIns="91425" rIns="91425" bIns="91425" anchor="ctr" anchorCtr="0">
            <a:noAutofit/>
          </a:bodyPr>
          <a:lstStyle/>
          <a:p>
            <a:pPr marL="0" indent="0"/>
            <a:r>
              <a:rPr lang="en"/>
              <a:t>Tabel </a:t>
            </a:r>
            <a:r>
              <a:rPr lang="en" err="1"/>
              <a:t>lanjutan</a:t>
            </a:r>
            <a:r>
              <a:rPr lang="en"/>
              <a:t> </a:t>
            </a:r>
            <a:r>
              <a:rPr lang="en" err="1"/>
              <a:t>dari</a:t>
            </a:r>
            <a:r>
              <a:rPr lang="en"/>
              <a:t> K-map </a:t>
            </a:r>
            <a:r>
              <a:rPr lang="en" err="1"/>
              <a:t>dengan</a:t>
            </a:r>
            <a:r>
              <a:rPr lang="en"/>
              <a:t> </a:t>
            </a:r>
            <a:r>
              <a:rPr lang="en" err="1"/>
              <a:t>memanfaatkan</a:t>
            </a:r>
            <a:r>
              <a:rPr lang="en"/>
              <a:t> </a:t>
            </a:r>
            <a:r>
              <a:rPr lang="en" err="1"/>
              <a:t>impilkan</a:t>
            </a:r>
            <a:r>
              <a:rPr lang="en"/>
              <a:t> prima</a:t>
            </a:r>
          </a:p>
        </p:txBody>
      </p:sp>
      <p:grpSp>
        <p:nvGrpSpPr>
          <p:cNvPr id="3020" name="Google Shape;3020;p41"/>
          <p:cNvGrpSpPr/>
          <p:nvPr/>
        </p:nvGrpSpPr>
        <p:grpSpPr>
          <a:xfrm>
            <a:off x="5419567" y="4501791"/>
            <a:ext cx="1105976" cy="133969"/>
            <a:chOff x="8183182" y="663852"/>
            <a:chExt cx="1475028" cy="178673"/>
          </a:xfrm>
        </p:grpSpPr>
        <p:grpSp>
          <p:nvGrpSpPr>
            <p:cNvPr id="3021" name="Google Shape;3021;p41"/>
            <p:cNvGrpSpPr/>
            <p:nvPr/>
          </p:nvGrpSpPr>
          <p:grpSpPr>
            <a:xfrm>
              <a:off x="8183182" y="774425"/>
              <a:ext cx="1178025" cy="68100"/>
              <a:chOff x="2024450" y="204150"/>
              <a:chExt cx="1178025" cy="68100"/>
            </a:xfrm>
          </p:grpSpPr>
          <p:sp>
            <p:nvSpPr>
              <p:cNvPr id="3022" name="Google Shape;3022;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41"/>
            <p:cNvGrpSpPr/>
            <p:nvPr/>
          </p:nvGrpSpPr>
          <p:grpSpPr>
            <a:xfrm>
              <a:off x="8480185" y="663852"/>
              <a:ext cx="1178025" cy="68100"/>
              <a:chOff x="2024450" y="204150"/>
              <a:chExt cx="1178025" cy="68100"/>
            </a:xfrm>
          </p:grpSpPr>
          <p:sp>
            <p:nvSpPr>
              <p:cNvPr id="3033" name="Google Shape;3033;p41"/>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 name="Google Shape;4642;p70">
            <a:extLst>
              <a:ext uri="{FF2B5EF4-FFF2-40B4-BE49-F238E27FC236}">
                <a16:creationId xmlns:a16="http://schemas.microsoft.com/office/drawing/2014/main" id="{0A482BE0-9CD4-3CAB-61FC-B1A7C9A32808}"/>
              </a:ext>
            </a:extLst>
          </p:cNvPr>
          <p:cNvGrpSpPr/>
          <p:nvPr/>
        </p:nvGrpSpPr>
        <p:grpSpPr>
          <a:xfrm>
            <a:off x="4150540" y="1741985"/>
            <a:ext cx="754133" cy="773790"/>
            <a:chOff x="4150540" y="1741984"/>
            <a:chExt cx="417357" cy="416604"/>
          </a:xfrm>
        </p:grpSpPr>
        <p:sp>
          <p:nvSpPr>
            <p:cNvPr id="53" name="Google Shape;4643;p70">
              <a:extLst>
                <a:ext uri="{FF2B5EF4-FFF2-40B4-BE49-F238E27FC236}">
                  <a16:creationId xmlns:a16="http://schemas.microsoft.com/office/drawing/2014/main" id="{EF23FFC4-5605-0AA7-48F9-577E8242BFBE}"/>
                </a:ext>
              </a:extLst>
            </p:cNvPr>
            <p:cNvSpPr/>
            <p:nvPr/>
          </p:nvSpPr>
          <p:spPr>
            <a:xfrm>
              <a:off x="4256151" y="1846843"/>
              <a:ext cx="206135" cy="205277"/>
            </a:xfrm>
            <a:custGeom>
              <a:avLst/>
              <a:gdLst/>
              <a:ahLst/>
              <a:cxnLst/>
              <a:rect l="l" t="t" r="r" b="b"/>
              <a:pathLst>
                <a:path w="5764" h="5740" extrusionOk="0">
                  <a:moveTo>
                    <a:pt x="2858" y="0"/>
                  </a:moveTo>
                  <a:cubicBezTo>
                    <a:pt x="1286" y="0"/>
                    <a:pt x="0" y="1286"/>
                    <a:pt x="0" y="2882"/>
                  </a:cubicBezTo>
                  <a:cubicBezTo>
                    <a:pt x="0" y="4453"/>
                    <a:pt x="1286" y="5739"/>
                    <a:pt x="2882" y="5739"/>
                  </a:cubicBezTo>
                  <a:cubicBezTo>
                    <a:pt x="4477" y="5739"/>
                    <a:pt x="5763" y="4453"/>
                    <a:pt x="5763" y="2882"/>
                  </a:cubicBezTo>
                  <a:cubicBezTo>
                    <a:pt x="5763" y="1286"/>
                    <a:pt x="4477" y="0"/>
                    <a:pt x="2882"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4644;p70">
              <a:extLst>
                <a:ext uri="{FF2B5EF4-FFF2-40B4-BE49-F238E27FC236}">
                  <a16:creationId xmlns:a16="http://schemas.microsoft.com/office/drawing/2014/main" id="{C3FF184F-72FD-421F-9FE4-7A9F0C42A976}"/>
                </a:ext>
              </a:extLst>
            </p:cNvPr>
            <p:cNvSpPr/>
            <p:nvPr/>
          </p:nvSpPr>
          <p:spPr>
            <a:xfrm>
              <a:off x="4150540" y="1741984"/>
              <a:ext cx="196765" cy="340745"/>
            </a:xfrm>
            <a:custGeom>
              <a:avLst/>
              <a:gdLst/>
              <a:ahLst/>
              <a:cxnLst/>
              <a:rect l="l" t="t" r="r" b="b"/>
              <a:pathLst>
                <a:path w="5502" h="9528" extrusionOk="0">
                  <a:moveTo>
                    <a:pt x="5157" y="1"/>
                  </a:moveTo>
                  <a:cubicBezTo>
                    <a:pt x="5145" y="1"/>
                    <a:pt x="5133" y="1"/>
                    <a:pt x="5120" y="3"/>
                  </a:cubicBezTo>
                  <a:cubicBezTo>
                    <a:pt x="2191" y="360"/>
                    <a:pt x="0" y="2861"/>
                    <a:pt x="0" y="5814"/>
                  </a:cubicBezTo>
                  <a:cubicBezTo>
                    <a:pt x="0" y="7123"/>
                    <a:pt x="429" y="8362"/>
                    <a:pt x="1215" y="9386"/>
                  </a:cubicBezTo>
                  <a:cubicBezTo>
                    <a:pt x="1294" y="9479"/>
                    <a:pt x="1404" y="9527"/>
                    <a:pt x="1509" y="9527"/>
                  </a:cubicBezTo>
                  <a:cubicBezTo>
                    <a:pt x="1594" y="9527"/>
                    <a:pt x="1675" y="9497"/>
                    <a:pt x="1739" y="9433"/>
                  </a:cubicBezTo>
                  <a:lnTo>
                    <a:pt x="2882" y="8290"/>
                  </a:lnTo>
                  <a:cubicBezTo>
                    <a:pt x="3001" y="8171"/>
                    <a:pt x="3001" y="7981"/>
                    <a:pt x="2906" y="7838"/>
                  </a:cubicBezTo>
                  <a:cubicBezTo>
                    <a:pt x="2501" y="7242"/>
                    <a:pt x="2286" y="6528"/>
                    <a:pt x="2286" y="5814"/>
                  </a:cubicBezTo>
                  <a:cubicBezTo>
                    <a:pt x="2286" y="4075"/>
                    <a:pt x="3501" y="2599"/>
                    <a:pt x="5216" y="2289"/>
                  </a:cubicBezTo>
                  <a:cubicBezTo>
                    <a:pt x="5382" y="2265"/>
                    <a:pt x="5501" y="2122"/>
                    <a:pt x="5501" y="1956"/>
                  </a:cubicBezTo>
                  <a:lnTo>
                    <a:pt x="5501" y="336"/>
                  </a:lnTo>
                  <a:cubicBezTo>
                    <a:pt x="5501" y="158"/>
                    <a:pt x="5335" y="1"/>
                    <a:pt x="5157"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4645;p70">
              <a:extLst>
                <a:ext uri="{FF2B5EF4-FFF2-40B4-BE49-F238E27FC236}">
                  <a16:creationId xmlns:a16="http://schemas.microsoft.com/office/drawing/2014/main" id="{913FA619-FF1B-F774-46B5-BAC446E997B2}"/>
                </a:ext>
              </a:extLst>
            </p:cNvPr>
            <p:cNvSpPr/>
            <p:nvPr/>
          </p:nvSpPr>
          <p:spPr>
            <a:xfrm>
              <a:off x="4371954" y="1741984"/>
              <a:ext cx="195943" cy="195156"/>
            </a:xfrm>
            <a:custGeom>
              <a:avLst/>
              <a:gdLst/>
              <a:ahLst/>
              <a:cxnLst/>
              <a:rect l="l" t="t" r="r" b="b"/>
              <a:pathLst>
                <a:path w="5479" h="5457" extrusionOk="0">
                  <a:moveTo>
                    <a:pt x="341" y="1"/>
                  </a:moveTo>
                  <a:cubicBezTo>
                    <a:pt x="147" y="1"/>
                    <a:pt x="1" y="158"/>
                    <a:pt x="1" y="336"/>
                  </a:cubicBezTo>
                  <a:lnTo>
                    <a:pt x="1" y="1956"/>
                  </a:lnTo>
                  <a:cubicBezTo>
                    <a:pt x="1" y="2122"/>
                    <a:pt x="120" y="2265"/>
                    <a:pt x="263" y="2289"/>
                  </a:cubicBezTo>
                  <a:cubicBezTo>
                    <a:pt x="1739" y="2551"/>
                    <a:pt x="2906" y="3718"/>
                    <a:pt x="3144" y="5171"/>
                  </a:cubicBezTo>
                  <a:cubicBezTo>
                    <a:pt x="3192" y="5337"/>
                    <a:pt x="3335" y="5456"/>
                    <a:pt x="3502" y="5456"/>
                  </a:cubicBezTo>
                  <a:lnTo>
                    <a:pt x="5097" y="5456"/>
                  </a:lnTo>
                  <a:cubicBezTo>
                    <a:pt x="5312" y="5456"/>
                    <a:pt x="5478" y="5290"/>
                    <a:pt x="5454" y="5075"/>
                  </a:cubicBezTo>
                  <a:cubicBezTo>
                    <a:pt x="5288" y="3789"/>
                    <a:pt x="4692" y="2599"/>
                    <a:pt x="3787" y="1670"/>
                  </a:cubicBezTo>
                  <a:cubicBezTo>
                    <a:pt x="2859" y="765"/>
                    <a:pt x="1644" y="170"/>
                    <a:pt x="382" y="3"/>
                  </a:cubicBezTo>
                  <a:cubicBezTo>
                    <a:pt x="368" y="1"/>
                    <a:pt x="355" y="1"/>
                    <a:pt x="341"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4646;p70">
              <a:extLst>
                <a:ext uri="{FF2B5EF4-FFF2-40B4-BE49-F238E27FC236}">
                  <a16:creationId xmlns:a16="http://schemas.microsoft.com/office/drawing/2014/main" id="{C179FE26-DFE7-644D-B4F8-3568CDC55B2F}"/>
                </a:ext>
              </a:extLst>
            </p:cNvPr>
            <p:cNvSpPr/>
            <p:nvPr/>
          </p:nvSpPr>
          <p:spPr>
            <a:xfrm>
              <a:off x="4224643" y="1961787"/>
              <a:ext cx="343248" cy="196801"/>
            </a:xfrm>
            <a:custGeom>
              <a:avLst/>
              <a:gdLst/>
              <a:ahLst/>
              <a:cxnLst/>
              <a:rect l="l" t="t" r="r" b="b"/>
              <a:pathLst>
                <a:path w="9598" h="5503" extrusionOk="0">
                  <a:moveTo>
                    <a:pt x="7621" y="1"/>
                  </a:moveTo>
                  <a:cubicBezTo>
                    <a:pt x="7454" y="1"/>
                    <a:pt x="7311" y="120"/>
                    <a:pt x="7263" y="287"/>
                  </a:cubicBezTo>
                  <a:cubicBezTo>
                    <a:pt x="6978" y="1978"/>
                    <a:pt x="5501" y="3216"/>
                    <a:pt x="3763" y="3216"/>
                  </a:cubicBezTo>
                  <a:cubicBezTo>
                    <a:pt x="3024" y="3216"/>
                    <a:pt x="2334" y="3002"/>
                    <a:pt x="1739" y="2573"/>
                  </a:cubicBezTo>
                  <a:cubicBezTo>
                    <a:pt x="1679" y="2533"/>
                    <a:pt x="1611" y="2514"/>
                    <a:pt x="1543" y="2514"/>
                  </a:cubicBezTo>
                  <a:cubicBezTo>
                    <a:pt x="1449" y="2514"/>
                    <a:pt x="1355" y="2551"/>
                    <a:pt x="1286" y="2621"/>
                  </a:cubicBezTo>
                  <a:lnTo>
                    <a:pt x="143" y="3764"/>
                  </a:lnTo>
                  <a:cubicBezTo>
                    <a:pt x="0" y="3907"/>
                    <a:pt x="24" y="4145"/>
                    <a:pt x="191" y="4264"/>
                  </a:cubicBezTo>
                  <a:cubicBezTo>
                    <a:pt x="1215" y="5073"/>
                    <a:pt x="2453" y="5502"/>
                    <a:pt x="3763" y="5502"/>
                  </a:cubicBezTo>
                  <a:cubicBezTo>
                    <a:pt x="6716" y="5502"/>
                    <a:pt x="9192" y="3311"/>
                    <a:pt x="9573" y="382"/>
                  </a:cubicBezTo>
                  <a:cubicBezTo>
                    <a:pt x="9597" y="191"/>
                    <a:pt x="9431" y="1"/>
                    <a:pt x="9216"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 name="Google Shape;4713;p70">
            <a:extLst>
              <a:ext uri="{FF2B5EF4-FFF2-40B4-BE49-F238E27FC236}">
                <a16:creationId xmlns:a16="http://schemas.microsoft.com/office/drawing/2014/main" id="{D144B0AA-57B1-BF89-6B46-0CF30B67AE28}"/>
              </a:ext>
            </a:extLst>
          </p:cNvPr>
          <p:cNvSpPr/>
          <p:nvPr/>
        </p:nvSpPr>
        <p:spPr>
          <a:xfrm>
            <a:off x="1417568" y="1747645"/>
            <a:ext cx="948026" cy="777877"/>
          </a:xfrm>
          <a:custGeom>
            <a:avLst/>
            <a:gdLst/>
            <a:ahLst/>
            <a:cxnLst/>
            <a:rect l="l" t="t" r="r" b="b"/>
            <a:pathLst>
              <a:path w="11670" h="10622" extrusionOk="0">
                <a:moveTo>
                  <a:pt x="4049" y="1786"/>
                </a:moveTo>
                <a:cubicBezTo>
                  <a:pt x="4240" y="1786"/>
                  <a:pt x="4383" y="1929"/>
                  <a:pt x="4383" y="2120"/>
                </a:cubicBezTo>
                <a:cubicBezTo>
                  <a:pt x="4383" y="2310"/>
                  <a:pt x="4240" y="2453"/>
                  <a:pt x="4049" y="2453"/>
                </a:cubicBezTo>
                <a:cubicBezTo>
                  <a:pt x="3859" y="2453"/>
                  <a:pt x="3716" y="2310"/>
                  <a:pt x="3716" y="2120"/>
                </a:cubicBezTo>
                <a:cubicBezTo>
                  <a:pt x="3716" y="1929"/>
                  <a:pt x="3859" y="1786"/>
                  <a:pt x="4049" y="1786"/>
                </a:cubicBezTo>
                <a:close/>
                <a:moveTo>
                  <a:pt x="5835" y="1786"/>
                </a:moveTo>
                <a:cubicBezTo>
                  <a:pt x="6026" y="1786"/>
                  <a:pt x="6169" y="1929"/>
                  <a:pt x="6169" y="2120"/>
                </a:cubicBezTo>
                <a:cubicBezTo>
                  <a:pt x="6169" y="2310"/>
                  <a:pt x="6026" y="2453"/>
                  <a:pt x="5835" y="2453"/>
                </a:cubicBezTo>
                <a:cubicBezTo>
                  <a:pt x="5645" y="2453"/>
                  <a:pt x="5478" y="2310"/>
                  <a:pt x="5478" y="2120"/>
                </a:cubicBezTo>
                <a:cubicBezTo>
                  <a:pt x="5478" y="1929"/>
                  <a:pt x="5645" y="1786"/>
                  <a:pt x="5835" y="1786"/>
                </a:cubicBezTo>
                <a:close/>
                <a:moveTo>
                  <a:pt x="7621" y="1786"/>
                </a:moveTo>
                <a:cubicBezTo>
                  <a:pt x="7812" y="1786"/>
                  <a:pt x="7955" y="1929"/>
                  <a:pt x="7955" y="2120"/>
                </a:cubicBezTo>
                <a:cubicBezTo>
                  <a:pt x="7955" y="2310"/>
                  <a:pt x="7788" y="2453"/>
                  <a:pt x="7621" y="2453"/>
                </a:cubicBezTo>
                <a:cubicBezTo>
                  <a:pt x="7431" y="2453"/>
                  <a:pt x="7264" y="2310"/>
                  <a:pt x="7264" y="2120"/>
                </a:cubicBezTo>
                <a:cubicBezTo>
                  <a:pt x="7264" y="1929"/>
                  <a:pt x="7431" y="1786"/>
                  <a:pt x="7621" y="1786"/>
                </a:cubicBezTo>
                <a:close/>
                <a:moveTo>
                  <a:pt x="1596" y="8692"/>
                </a:moveTo>
                <a:cubicBezTo>
                  <a:pt x="1787" y="8692"/>
                  <a:pt x="1954" y="8835"/>
                  <a:pt x="1954" y="9026"/>
                </a:cubicBezTo>
                <a:cubicBezTo>
                  <a:pt x="1954" y="9216"/>
                  <a:pt x="1787" y="9359"/>
                  <a:pt x="1596" y="9359"/>
                </a:cubicBezTo>
                <a:cubicBezTo>
                  <a:pt x="1430" y="9359"/>
                  <a:pt x="1263" y="9216"/>
                  <a:pt x="1263" y="9026"/>
                </a:cubicBezTo>
                <a:cubicBezTo>
                  <a:pt x="1263" y="8835"/>
                  <a:pt x="1430" y="8692"/>
                  <a:pt x="1596" y="8692"/>
                </a:cubicBezTo>
                <a:close/>
                <a:moveTo>
                  <a:pt x="5835" y="8692"/>
                </a:moveTo>
                <a:cubicBezTo>
                  <a:pt x="6026" y="8692"/>
                  <a:pt x="6169" y="8835"/>
                  <a:pt x="6169" y="9026"/>
                </a:cubicBezTo>
                <a:cubicBezTo>
                  <a:pt x="6169" y="9216"/>
                  <a:pt x="6026" y="9359"/>
                  <a:pt x="5835" y="9359"/>
                </a:cubicBezTo>
                <a:cubicBezTo>
                  <a:pt x="5645" y="9359"/>
                  <a:pt x="5478" y="9216"/>
                  <a:pt x="5478" y="9026"/>
                </a:cubicBezTo>
                <a:cubicBezTo>
                  <a:pt x="5478" y="8835"/>
                  <a:pt x="5645" y="8692"/>
                  <a:pt x="5835" y="8692"/>
                </a:cubicBezTo>
                <a:close/>
                <a:moveTo>
                  <a:pt x="10050" y="8692"/>
                </a:moveTo>
                <a:cubicBezTo>
                  <a:pt x="10241" y="8692"/>
                  <a:pt x="10384" y="8835"/>
                  <a:pt x="10384" y="9026"/>
                </a:cubicBezTo>
                <a:cubicBezTo>
                  <a:pt x="10384" y="9216"/>
                  <a:pt x="10241" y="9359"/>
                  <a:pt x="10050" y="9359"/>
                </a:cubicBezTo>
                <a:cubicBezTo>
                  <a:pt x="9860" y="9359"/>
                  <a:pt x="9717" y="9216"/>
                  <a:pt x="9717" y="9026"/>
                </a:cubicBezTo>
                <a:cubicBezTo>
                  <a:pt x="9717" y="8835"/>
                  <a:pt x="9860" y="8692"/>
                  <a:pt x="10050" y="8692"/>
                </a:cubicBezTo>
                <a:close/>
                <a:moveTo>
                  <a:pt x="2739" y="0"/>
                </a:moveTo>
                <a:cubicBezTo>
                  <a:pt x="2192" y="0"/>
                  <a:pt x="1715" y="453"/>
                  <a:pt x="1715" y="1000"/>
                </a:cubicBezTo>
                <a:lnTo>
                  <a:pt x="1715" y="3215"/>
                </a:lnTo>
                <a:cubicBezTo>
                  <a:pt x="1715" y="3787"/>
                  <a:pt x="2192" y="4239"/>
                  <a:pt x="2739" y="4239"/>
                </a:cubicBezTo>
                <a:lnTo>
                  <a:pt x="5478" y="4239"/>
                </a:lnTo>
                <a:lnTo>
                  <a:pt x="5478" y="5954"/>
                </a:lnTo>
                <a:lnTo>
                  <a:pt x="1596" y="5954"/>
                </a:lnTo>
                <a:cubicBezTo>
                  <a:pt x="1430" y="5954"/>
                  <a:pt x="1263" y="6097"/>
                  <a:pt x="1263" y="6287"/>
                </a:cubicBezTo>
                <a:lnTo>
                  <a:pt x="1263" y="7454"/>
                </a:lnTo>
                <a:cubicBezTo>
                  <a:pt x="548" y="7621"/>
                  <a:pt x="1" y="8264"/>
                  <a:pt x="1" y="9026"/>
                </a:cubicBezTo>
                <a:cubicBezTo>
                  <a:pt x="1" y="9907"/>
                  <a:pt x="739" y="10621"/>
                  <a:pt x="1620" y="10621"/>
                </a:cubicBezTo>
                <a:cubicBezTo>
                  <a:pt x="2501" y="10621"/>
                  <a:pt x="3216" y="9907"/>
                  <a:pt x="3216" y="9026"/>
                </a:cubicBezTo>
                <a:cubicBezTo>
                  <a:pt x="3216" y="8240"/>
                  <a:pt x="2668" y="7597"/>
                  <a:pt x="1954" y="7454"/>
                </a:cubicBezTo>
                <a:lnTo>
                  <a:pt x="1954" y="6644"/>
                </a:lnTo>
                <a:lnTo>
                  <a:pt x="5478" y="6644"/>
                </a:lnTo>
                <a:lnTo>
                  <a:pt x="5478" y="7454"/>
                </a:lnTo>
                <a:cubicBezTo>
                  <a:pt x="4764" y="7621"/>
                  <a:pt x="4216" y="8264"/>
                  <a:pt x="4216" y="9026"/>
                </a:cubicBezTo>
                <a:cubicBezTo>
                  <a:pt x="4216" y="9907"/>
                  <a:pt x="4954" y="10621"/>
                  <a:pt x="5835" y="10621"/>
                </a:cubicBezTo>
                <a:cubicBezTo>
                  <a:pt x="6716" y="10621"/>
                  <a:pt x="7431" y="9907"/>
                  <a:pt x="7431" y="9026"/>
                </a:cubicBezTo>
                <a:cubicBezTo>
                  <a:pt x="7431" y="8264"/>
                  <a:pt x="6883" y="7621"/>
                  <a:pt x="6169" y="7454"/>
                </a:cubicBezTo>
                <a:lnTo>
                  <a:pt x="6169" y="6644"/>
                </a:lnTo>
                <a:lnTo>
                  <a:pt x="9717" y="6644"/>
                </a:lnTo>
                <a:lnTo>
                  <a:pt x="9717" y="7454"/>
                </a:lnTo>
                <a:cubicBezTo>
                  <a:pt x="8979" y="7621"/>
                  <a:pt x="8455" y="8264"/>
                  <a:pt x="8455" y="9026"/>
                </a:cubicBezTo>
                <a:cubicBezTo>
                  <a:pt x="8455" y="9907"/>
                  <a:pt x="9169" y="10621"/>
                  <a:pt x="10050" y="10621"/>
                </a:cubicBezTo>
                <a:cubicBezTo>
                  <a:pt x="10932" y="10621"/>
                  <a:pt x="11646" y="9907"/>
                  <a:pt x="11646" y="9026"/>
                </a:cubicBezTo>
                <a:cubicBezTo>
                  <a:pt x="11670" y="8264"/>
                  <a:pt x="11122" y="7621"/>
                  <a:pt x="10384" y="7454"/>
                </a:cubicBezTo>
                <a:lnTo>
                  <a:pt x="10384" y="6287"/>
                </a:lnTo>
                <a:cubicBezTo>
                  <a:pt x="10384" y="6097"/>
                  <a:pt x="10241" y="5954"/>
                  <a:pt x="10050" y="5954"/>
                </a:cubicBezTo>
                <a:lnTo>
                  <a:pt x="6169" y="5954"/>
                </a:lnTo>
                <a:lnTo>
                  <a:pt x="6169" y="4239"/>
                </a:lnTo>
                <a:lnTo>
                  <a:pt x="8907" y="4239"/>
                </a:lnTo>
                <a:cubicBezTo>
                  <a:pt x="9479" y="4239"/>
                  <a:pt x="9931" y="3787"/>
                  <a:pt x="9931" y="3215"/>
                </a:cubicBezTo>
                <a:lnTo>
                  <a:pt x="9931" y="1000"/>
                </a:lnTo>
                <a:cubicBezTo>
                  <a:pt x="9931" y="453"/>
                  <a:pt x="9479" y="0"/>
                  <a:pt x="89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729;p70">
            <a:extLst>
              <a:ext uri="{FF2B5EF4-FFF2-40B4-BE49-F238E27FC236}">
                <a16:creationId xmlns:a16="http://schemas.microsoft.com/office/drawing/2014/main" id="{B5532F2D-AF3F-2F55-F1E2-68430C4ACCB9}"/>
              </a:ext>
            </a:extLst>
          </p:cNvPr>
          <p:cNvSpPr/>
          <p:nvPr/>
        </p:nvSpPr>
        <p:spPr>
          <a:xfrm>
            <a:off x="6887639" y="1744131"/>
            <a:ext cx="754123" cy="772819"/>
          </a:xfrm>
          <a:custGeom>
            <a:avLst/>
            <a:gdLst/>
            <a:ahLst/>
            <a:cxnLst/>
            <a:rect l="l" t="t" r="r" b="b"/>
            <a:pathLst>
              <a:path w="11670" h="11622" extrusionOk="0">
                <a:moveTo>
                  <a:pt x="5145" y="1358"/>
                </a:moveTo>
                <a:cubicBezTo>
                  <a:pt x="5335" y="1358"/>
                  <a:pt x="5502" y="1501"/>
                  <a:pt x="5502" y="1691"/>
                </a:cubicBezTo>
                <a:cubicBezTo>
                  <a:pt x="5502" y="1882"/>
                  <a:pt x="5335" y="2024"/>
                  <a:pt x="5145" y="2024"/>
                </a:cubicBezTo>
                <a:cubicBezTo>
                  <a:pt x="4954" y="2024"/>
                  <a:pt x="4811" y="1882"/>
                  <a:pt x="4811" y="1691"/>
                </a:cubicBezTo>
                <a:cubicBezTo>
                  <a:pt x="4811" y="1501"/>
                  <a:pt x="4954" y="1358"/>
                  <a:pt x="5145" y="1358"/>
                </a:cubicBezTo>
                <a:close/>
                <a:moveTo>
                  <a:pt x="6526" y="1358"/>
                </a:moveTo>
                <a:cubicBezTo>
                  <a:pt x="6716" y="1358"/>
                  <a:pt x="6859" y="1501"/>
                  <a:pt x="6859" y="1691"/>
                </a:cubicBezTo>
                <a:cubicBezTo>
                  <a:pt x="6859" y="1882"/>
                  <a:pt x="6716" y="2024"/>
                  <a:pt x="6526" y="2024"/>
                </a:cubicBezTo>
                <a:cubicBezTo>
                  <a:pt x="6335" y="2024"/>
                  <a:pt x="6169" y="1882"/>
                  <a:pt x="6169" y="1691"/>
                </a:cubicBezTo>
                <a:cubicBezTo>
                  <a:pt x="6169" y="1501"/>
                  <a:pt x="6335" y="1358"/>
                  <a:pt x="6526" y="1358"/>
                </a:cubicBezTo>
                <a:close/>
                <a:moveTo>
                  <a:pt x="8907" y="6144"/>
                </a:moveTo>
                <a:lnTo>
                  <a:pt x="8907" y="7073"/>
                </a:lnTo>
                <a:lnTo>
                  <a:pt x="7193" y="7073"/>
                </a:lnTo>
                <a:cubicBezTo>
                  <a:pt x="7002" y="7073"/>
                  <a:pt x="6859" y="7216"/>
                  <a:pt x="6859" y="7406"/>
                </a:cubicBezTo>
                <a:lnTo>
                  <a:pt x="6859" y="8430"/>
                </a:lnTo>
                <a:lnTo>
                  <a:pt x="4811" y="8430"/>
                </a:lnTo>
                <a:lnTo>
                  <a:pt x="4811" y="7406"/>
                </a:lnTo>
                <a:cubicBezTo>
                  <a:pt x="4811" y="7216"/>
                  <a:pt x="4668" y="7073"/>
                  <a:pt x="4478" y="7073"/>
                </a:cubicBezTo>
                <a:lnTo>
                  <a:pt x="2763" y="7073"/>
                </a:lnTo>
                <a:lnTo>
                  <a:pt x="2763" y="6144"/>
                </a:lnTo>
                <a:close/>
                <a:moveTo>
                  <a:pt x="1739" y="8430"/>
                </a:moveTo>
                <a:cubicBezTo>
                  <a:pt x="1930" y="8430"/>
                  <a:pt x="2073" y="8597"/>
                  <a:pt x="2073" y="8764"/>
                </a:cubicBezTo>
                <a:cubicBezTo>
                  <a:pt x="2073" y="8954"/>
                  <a:pt x="1930" y="9121"/>
                  <a:pt x="1739" y="9121"/>
                </a:cubicBezTo>
                <a:cubicBezTo>
                  <a:pt x="1549" y="9121"/>
                  <a:pt x="1382" y="8954"/>
                  <a:pt x="1382" y="8764"/>
                </a:cubicBezTo>
                <a:cubicBezTo>
                  <a:pt x="1382" y="8597"/>
                  <a:pt x="1549" y="8430"/>
                  <a:pt x="1739" y="8430"/>
                </a:cubicBezTo>
                <a:close/>
                <a:moveTo>
                  <a:pt x="3097" y="8430"/>
                </a:moveTo>
                <a:cubicBezTo>
                  <a:pt x="3287" y="8430"/>
                  <a:pt x="3430" y="8597"/>
                  <a:pt x="3430" y="8764"/>
                </a:cubicBezTo>
                <a:cubicBezTo>
                  <a:pt x="3430" y="8954"/>
                  <a:pt x="3287" y="9121"/>
                  <a:pt x="3097" y="9121"/>
                </a:cubicBezTo>
                <a:cubicBezTo>
                  <a:pt x="2906" y="9121"/>
                  <a:pt x="2763" y="8954"/>
                  <a:pt x="2763" y="8764"/>
                </a:cubicBezTo>
                <a:cubicBezTo>
                  <a:pt x="2763" y="8597"/>
                  <a:pt x="2906" y="8430"/>
                  <a:pt x="3097" y="8430"/>
                </a:cubicBezTo>
                <a:close/>
                <a:moveTo>
                  <a:pt x="8574" y="8430"/>
                </a:moveTo>
                <a:cubicBezTo>
                  <a:pt x="8764" y="8430"/>
                  <a:pt x="8907" y="8597"/>
                  <a:pt x="8907" y="8764"/>
                </a:cubicBezTo>
                <a:cubicBezTo>
                  <a:pt x="8907" y="8954"/>
                  <a:pt x="8764" y="9121"/>
                  <a:pt x="8574" y="9121"/>
                </a:cubicBezTo>
                <a:cubicBezTo>
                  <a:pt x="8383" y="9121"/>
                  <a:pt x="8241" y="8954"/>
                  <a:pt x="8241" y="8764"/>
                </a:cubicBezTo>
                <a:cubicBezTo>
                  <a:pt x="8241" y="8597"/>
                  <a:pt x="8383" y="8430"/>
                  <a:pt x="8574" y="8430"/>
                </a:cubicBezTo>
                <a:close/>
                <a:moveTo>
                  <a:pt x="9931" y="8430"/>
                </a:moveTo>
                <a:cubicBezTo>
                  <a:pt x="10122" y="8430"/>
                  <a:pt x="10289" y="8597"/>
                  <a:pt x="10289" y="8764"/>
                </a:cubicBezTo>
                <a:cubicBezTo>
                  <a:pt x="10289" y="8954"/>
                  <a:pt x="10122" y="9121"/>
                  <a:pt x="9931" y="9121"/>
                </a:cubicBezTo>
                <a:cubicBezTo>
                  <a:pt x="9741" y="9121"/>
                  <a:pt x="9598" y="8954"/>
                  <a:pt x="9598" y="8764"/>
                </a:cubicBezTo>
                <a:cubicBezTo>
                  <a:pt x="9598" y="8597"/>
                  <a:pt x="9741" y="8430"/>
                  <a:pt x="9931" y="8430"/>
                </a:cubicBezTo>
                <a:close/>
                <a:moveTo>
                  <a:pt x="3787" y="0"/>
                </a:moveTo>
                <a:cubicBezTo>
                  <a:pt x="3597" y="0"/>
                  <a:pt x="3430" y="143"/>
                  <a:pt x="3430" y="334"/>
                </a:cubicBezTo>
                <a:lnTo>
                  <a:pt x="3430" y="3048"/>
                </a:lnTo>
                <a:cubicBezTo>
                  <a:pt x="3430" y="3239"/>
                  <a:pt x="3597" y="3406"/>
                  <a:pt x="3787" y="3406"/>
                </a:cubicBezTo>
                <a:lnTo>
                  <a:pt x="5502" y="3406"/>
                </a:lnTo>
                <a:lnTo>
                  <a:pt x="5502" y="3882"/>
                </a:lnTo>
                <a:lnTo>
                  <a:pt x="5002" y="3882"/>
                </a:lnTo>
                <a:cubicBezTo>
                  <a:pt x="4835" y="3882"/>
                  <a:pt x="4668" y="4025"/>
                  <a:pt x="4668" y="4215"/>
                </a:cubicBezTo>
                <a:cubicBezTo>
                  <a:pt x="4668" y="4406"/>
                  <a:pt x="4835" y="4549"/>
                  <a:pt x="5002" y="4549"/>
                </a:cubicBezTo>
                <a:lnTo>
                  <a:pt x="5502" y="4549"/>
                </a:lnTo>
                <a:lnTo>
                  <a:pt x="5502" y="5478"/>
                </a:lnTo>
                <a:lnTo>
                  <a:pt x="2406" y="5478"/>
                </a:lnTo>
                <a:cubicBezTo>
                  <a:pt x="2215" y="5478"/>
                  <a:pt x="2073" y="5620"/>
                  <a:pt x="2073" y="5811"/>
                </a:cubicBezTo>
                <a:lnTo>
                  <a:pt x="2073" y="7073"/>
                </a:lnTo>
                <a:lnTo>
                  <a:pt x="358" y="7073"/>
                </a:lnTo>
                <a:cubicBezTo>
                  <a:pt x="167" y="7073"/>
                  <a:pt x="1" y="7216"/>
                  <a:pt x="1" y="7406"/>
                </a:cubicBezTo>
                <a:lnTo>
                  <a:pt x="1" y="10145"/>
                </a:lnTo>
                <a:cubicBezTo>
                  <a:pt x="1" y="10336"/>
                  <a:pt x="167" y="10479"/>
                  <a:pt x="358" y="10479"/>
                </a:cubicBezTo>
                <a:lnTo>
                  <a:pt x="2073" y="10479"/>
                </a:lnTo>
                <a:lnTo>
                  <a:pt x="2073" y="10955"/>
                </a:lnTo>
                <a:lnTo>
                  <a:pt x="1596" y="10955"/>
                </a:lnTo>
                <a:cubicBezTo>
                  <a:pt x="1406" y="10955"/>
                  <a:pt x="1239" y="11098"/>
                  <a:pt x="1239" y="11288"/>
                </a:cubicBezTo>
                <a:cubicBezTo>
                  <a:pt x="1239" y="11479"/>
                  <a:pt x="1406" y="11622"/>
                  <a:pt x="1596" y="11622"/>
                </a:cubicBezTo>
                <a:lnTo>
                  <a:pt x="3240" y="11622"/>
                </a:lnTo>
                <a:cubicBezTo>
                  <a:pt x="3430" y="11622"/>
                  <a:pt x="3573" y="11479"/>
                  <a:pt x="3573" y="11288"/>
                </a:cubicBezTo>
                <a:cubicBezTo>
                  <a:pt x="3573" y="11098"/>
                  <a:pt x="3430" y="10955"/>
                  <a:pt x="3240" y="10955"/>
                </a:cubicBezTo>
                <a:lnTo>
                  <a:pt x="2763" y="10955"/>
                </a:lnTo>
                <a:lnTo>
                  <a:pt x="2763" y="10479"/>
                </a:lnTo>
                <a:lnTo>
                  <a:pt x="4478" y="10479"/>
                </a:lnTo>
                <a:cubicBezTo>
                  <a:pt x="4668" y="10479"/>
                  <a:pt x="4811" y="10336"/>
                  <a:pt x="4811" y="10145"/>
                </a:cubicBezTo>
                <a:lnTo>
                  <a:pt x="4811" y="9121"/>
                </a:lnTo>
                <a:lnTo>
                  <a:pt x="6859" y="9121"/>
                </a:lnTo>
                <a:lnTo>
                  <a:pt x="6859" y="10145"/>
                </a:lnTo>
                <a:cubicBezTo>
                  <a:pt x="6859" y="10336"/>
                  <a:pt x="7002" y="10479"/>
                  <a:pt x="7193" y="10479"/>
                </a:cubicBezTo>
                <a:lnTo>
                  <a:pt x="8907" y="10479"/>
                </a:lnTo>
                <a:lnTo>
                  <a:pt x="8907" y="10955"/>
                </a:lnTo>
                <a:lnTo>
                  <a:pt x="8431" y="10955"/>
                </a:lnTo>
                <a:cubicBezTo>
                  <a:pt x="8241" y="10955"/>
                  <a:pt x="8098" y="11098"/>
                  <a:pt x="8098" y="11288"/>
                </a:cubicBezTo>
                <a:cubicBezTo>
                  <a:pt x="8098" y="11479"/>
                  <a:pt x="8241" y="11622"/>
                  <a:pt x="8431" y="11622"/>
                </a:cubicBezTo>
                <a:lnTo>
                  <a:pt x="10074" y="11622"/>
                </a:lnTo>
                <a:cubicBezTo>
                  <a:pt x="10265" y="11622"/>
                  <a:pt x="10431" y="11479"/>
                  <a:pt x="10431" y="11288"/>
                </a:cubicBezTo>
                <a:cubicBezTo>
                  <a:pt x="10431" y="11098"/>
                  <a:pt x="10265" y="10955"/>
                  <a:pt x="10074" y="10955"/>
                </a:cubicBezTo>
                <a:lnTo>
                  <a:pt x="9598" y="10955"/>
                </a:lnTo>
                <a:lnTo>
                  <a:pt x="9598" y="10479"/>
                </a:lnTo>
                <a:lnTo>
                  <a:pt x="11313" y="10479"/>
                </a:lnTo>
                <a:cubicBezTo>
                  <a:pt x="11503" y="10479"/>
                  <a:pt x="11646" y="10336"/>
                  <a:pt x="11646" y="10145"/>
                </a:cubicBezTo>
                <a:lnTo>
                  <a:pt x="11646" y="7406"/>
                </a:lnTo>
                <a:cubicBezTo>
                  <a:pt x="11670" y="7216"/>
                  <a:pt x="11503" y="7073"/>
                  <a:pt x="11313" y="7073"/>
                </a:cubicBezTo>
                <a:lnTo>
                  <a:pt x="9598" y="7073"/>
                </a:lnTo>
                <a:lnTo>
                  <a:pt x="9598" y="5811"/>
                </a:lnTo>
                <a:cubicBezTo>
                  <a:pt x="9598" y="5620"/>
                  <a:pt x="9455" y="5478"/>
                  <a:pt x="9265" y="5478"/>
                </a:cubicBezTo>
                <a:lnTo>
                  <a:pt x="6169" y="5478"/>
                </a:lnTo>
                <a:lnTo>
                  <a:pt x="6169" y="4549"/>
                </a:lnTo>
                <a:lnTo>
                  <a:pt x="6669" y="4549"/>
                </a:lnTo>
                <a:cubicBezTo>
                  <a:pt x="6836" y="4549"/>
                  <a:pt x="7002" y="4406"/>
                  <a:pt x="7002" y="4215"/>
                </a:cubicBezTo>
                <a:cubicBezTo>
                  <a:pt x="7002" y="4025"/>
                  <a:pt x="6836" y="3882"/>
                  <a:pt x="6669" y="3882"/>
                </a:cubicBezTo>
                <a:lnTo>
                  <a:pt x="6169" y="3882"/>
                </a:lnTo>
                <a:lnTo>
                  <a:pt x="6169" y="3406"/>
                </a:lnTo>
                <a:lnTo>
                  <a:pt x="7883" y="3406"/>
                </a:lnTo>
                <a:cubicBezTo>
                  <a:pt x="8074" y="3406"/>
                  <a:pt x="8241" y="3239"/>
                  <a:pt x="8241" y="3048"/>
                </a:cubicBezTo>
                <a:lnTo>
                  <a:pt x="8241" y="334"/>
                </a:lnTo>
                <a:cubicBezTo>
                  <a:pt x="8241" y="143"/>
                  <a:pt x="8074" y="0"/>
                  <a:pt x="78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51</Slides>
  <Notes>51</Notes>
  <HiddenSlides>23</HiddenSlide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Data Center Business Plan by Slidesgo</vt:lpstr>
      <vt:lpstr>Slidesgo Final Pages</vt:lpstr>
      <vt:lpstr>Tugas Besar  LOGIC MINIMALIZATION</vt:lpstr>
      <vt:lpstr>CONTENTS OF THIS TEMPLATE</vt:lpstr>
      <vt:lpstr>TABLE OF CONTENTS</vt:lpstr>
      <vt:lpstr>DESKRIPSI MASALAH</vt:lpstr>
      <vt:lpstr>LOGIC MINIMIZATION</vt:lpstr>
      <vt:lpstr>(recall) FUNGSI BOOLEAN</vt:lpstr>
      <vt:lpstr>GOAL: BOOLEAN ALGEBRA CALCULATOR (in C)</vt:lpstr>
      <vt:lpstr>SOLUSI: METODE</vt:lpstr>
      <vt:lpstr>OUR OPTIONS</vt:lpstr>
      <vt:lpstr>Quine McCluskey (metode tabulasi)</vt:lpstr>
      <vt:lpstr>THE PROCESS</vt:lpstr>
      <vt:lpstr>THE PROCESS</vt:lpstr>
      <vt:lpstr>1. SUSUN MINTERMS</vt:lpstr>
      <vt:lpstr>2. BANDINGKAN INGROUP MINTERMS</vt:lpstr>
      <vt:lpstr>3. REPEAT STEP 2 SAMPAI PRIMA</vt:lpstr>
      <vt:lpstr>4. RUMUSKAN TABEL DAN TANDAI '1'</vt:lpstr>
      <vt:lpstr>5. TENTUKAN PRIMA ESENSIAL</vt:lpstr>
      <vt:lpstr>6. SEDERHANAKAN TABEL DAN SELESAIKAN</vt:lpstr>
      <vt:lpstr>SOLUSI: FLOWCHART</vt:lpstr>
      <vt:lpstr>MAIN (GENERAL)</vt:lpstr>
      <vt:lpstr>MAIN (GENERAL)</vt:lpstr>
      <vt:lpstr>SOLUSI: DFD</vt:lpstr>
      <vt:lpstr>PowerPoint Presentation</vt:lpstr>
      <vt:lpstr>PowerPoint Presentation</vt:lpstr>
      <vt:lpstr>SOLUSI: CODE</vt:lpstr>
      <vt:lpstr>CODE LINK</vt:lpstr>
      <vt:lpstr>KESIMPULAN</vt:lpstr>
      <vt:lpstr>CONCLUSIONS</vt:lpstr>
      <vt:lpstr>RESOURCES</vt:lpstr>
      <vt:lpstr>Thanks!</vt:lpstr>
      <vt:lpstr>COMPETITION ANALYSIS TABLE</vt:lpstr>
      <vt:lpstr>BIG DATA ICON PACK</vt:lpstr>
      <vt:lpstr>ALTERNATIVE 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 BUSINESS PLAN</dc:title>
  <cp:revision>1</cp:revision>
  <dcterms:modified xsi:type="dcterms:W3CDTF">2022-05-19T23:29:48Z</dcterms:modified>
</cp:coreProperties>
</file>